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81" r:id="rId5"/>
    <p:sldId id="288" r:id="rId6"/>
    <p:sldId id="289" r:id="rId7"/>
    <p:sldId id="298" r:id="rId8"/>
    <p:sldId id="302" r:id="rId9"/>
    <p:sldId id="299" r:id="rId10"/>
    <p:sldId id="304" r:id="rId11"/>
    <p:sldId id="305" r:id="rId12"/>
    <p:sldId id="316" r:id="rId13"/>
    <p:sldId id="317" r:id="rId14"/>
    <p:sldId id="318" r:id="rId15"/>
    <p:sldId id="300" r:id="rId16"/>
    <p:sldId id="301" r:id="rId17"/>
    <p:sldId id="303" r:id="rId18"/>
    <p:sldId id="290" r:id="rId19"/>
    <p:sldId id="291" r:id="rId20"/>
    <p:sldId id="292" r:id="rId21"/>
    <p:sldId id="319" r:id="rId22"/>
    <p:sldId id="320" r:id="rId23"/>
    <p:sldId id="321" r:id="rId24"/>
    <p:sldId id="322" r:id="rId25"/>
    <p:sldId id="323" r:id="rId26"/>
    <p:sldId id="326" r:id="rId27"/>
    <p:sldId id="327" r:id="rId28"/>
    <p:sldId id="324" r:id="rId29"/>
    <p:sldId id="325" r:id="rId30"/>
    <p:sldId id="294" r:id="rId31"/>
    <p:sldId id="312" r:id="rId32"/>
    <p:sldId id="313" r:id="rId33"/>
    <p:sldId id="314" r:id="rId34"/>
    <p:sldId id="311" r:id="rId35"/>
    <p:sldId id="315" r:id="rId36"/>
    <p:sldId id="286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E8A002-9B16-4BF9-A94B-63046202E135}">
          <p14:sldIdLst>
            <p14:sldId id="281"/>
          </p14:sldIdLst>
        </p14:section>
        <p14:section name="True or False Warm-Up" id="{DC440A15-A3C8-42A5-9E7A-CA52D7C0AD78}">
          <p14:sldIdLst>
            <p14:sldId id="288"/>
            <p14:sldId id="289"/>
            <p14:sldId id="298"/>
            <p14:sldId id="302"/>
            <p14:sldId id="299"/>
            <p14:sldId id="304"/>
            <p14:sldId id="305"/>
            <p14:sldId id="316"/>
            <p14:sldId id="317"/>
            <p14:sldId id="318"/>
            <p14:sldId id="300"/>
            <p14:sldId id="301"/>
            <p14:sldId id="303"/>
            <p14:sldId id="290"/>
            <p14:sldId id="291"/>
            <p14:sldId id="292"/>
            <p14:sldId id="319"/>
            <p14:sldId id="320"/>
            <p14:sldId id="321"/>
            <p14:sldId id="322"/>
            <p14:sldId id="323"/>
            <p14:sldId id="326"/>
            <p14:sldId id="327"/>
            <p14:sldId id="324"/>
            <p14:sldId id="325"/>
          </p14:sldIdLst>
        </p14:section>
        <p14:section name="Guess the Job Title/Characteristics" id="{C7AFD356-8846-4875-ABD5-1DD7D95FCAEF}">
          <p14:sldIdLst>
            <p14:sldId id="294"/>
            <p14:sldId id="312"/>
            <p14:sldId id="313"/>
            <p14:sldId id="314"/>
            <p14:sldId id="311"/>
            <p14:sldId id="31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Kennedy (Social Work and Social Care)" initials="EK(WaSC" lastIdx="4" clrIdx="0">
    <p:extLst>
      <p:ext uri="{19B8F6BF-5375-455C-9EA6-DF929625EA0E}">
        <p15:presenceInfo xmlns:p15="http://schemas.microsoft.com/office/powerpoint/2012/main" userId="S::e.kennedy@bham.ac.uk::4cececa1-ea3d-469d-a9c6-9391910c6b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D98"/>
    <a:srgbClr val="000000"/>
    <a:srgbClr val="74B843"/>
    <a:srgbClr val="575656"/>
    <a:srgbClr val="EA4B95"/>
    <a:srgbClr val="BF9A7C"/>
    <a:srgbClr val="00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45785-FB21-4BEA-AD3A-30BEE58AD58E}" v="22" dt="2025-10-02T16:31:44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y Jay (Social Work and Social Care)" userId="0a8b0cf1-0156-43d8-98b5-fee88a51b790" providerId="ADAL" clId="{D6817C8B-7ECD-4437-A766-C4287996430E}"/>
    <pc:docChg chg="undo custSel addSld delSld modSld sldOrd modMainMaster addSection delSection modSection modNotesMaster">
      <pc:chgData name="Bethany Jay (Social Work and Social Care)" userId="0a8b0cf1-0156-43d8-98b5-fee88a51b790" providerId="ADAL" clId="{D6817C8B-7ECD-4437-A766-C4287996430E}" dt="2025-10-03T10:49:08.065" v="2692" actId="5793"/>
      <pc:docMkLst>
        <pc:docMk/>
      </pc:docMkLst>
      <pc:sldChg chg="addSp delSp modSp del mod">
        <pc:chgData name="Bethany Jay (Social Work and Social Care)" userId="0a8b0cf1-0156-43d8-98b5-fee88a51b790" providerId="ADAL" clId="{D6817C8B-7ECD-4437-A766-C4287996430E}" dt="2025-09-23T15:42:43.012" v="466" actId="2696"/>
        <pc:sldMkLst>
          <pc:docMk/>
          <pc:sldMk cId="1327445711" sldId="262"/>
        </pc:sldMkLst>
      </pc:sldChg>
      <pc:sldChg chg="add del">
        <pc:chgData name="Bethany Jay (Social Work and Social Care)" userId="0a8b0cf1-0156-43d8-98b5-fee88a51b790" providerId="ADAL" clId="{D6817C8B-7ECD-4437-A766-C4287996430E}" dt="2025-09-23T15:05:54.604" v="465" actId="2696"/>
        <pc:sldMkLst>
          <pc:docMk/>
          <pc:sldMk cId="135005727" sldId="279"/>
        </pc:sldMkLst>
      </pc:sldChg>
      <pc:sldChg chg="addSp delSp modSp mod modNotes">
        <pc:chgData name="Bethany Jay (Social Work and Social Care)" userId="0a8b0cf1-0156-43d8-98b5-fee88a51b790" providerId="ADAL" clId="{D6817C8B-7ECD-4437-A766-C4287996430E}" dt="2025-09-24T09:43:40.655" v="681"/>
        <pc:sldMkLst>
          <pc:docMk/>
          <pc:sldMk cId="1884538147" sldId="281"/>
        </pc:sldMkLst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1884538147" sldId="281"/>
            <ac:spMk id="2" creationId="{C598DAA0-EA45-45B4-B845-0AE4178274D2}"/>
          </ac:spMkLst>
        </pc:spChg>
        <pc:picChg chg="add mod">
          <ac:chgData name="Bethany Jay (Social Work and Social Care)" userId="0a8b0cf1-0156-43d8-98b5-fee88a51b790" providerId="ADAL" clId="{D6817C8B-7ECD-4437-A766-C4287996430E}" dt="2025-09-24T09:43:40.655" v="681"/>
          <ac:picMkLst>
            <pc:docMk/>
            <pc:sldMk cId="1884538147" sldId="281"/>
            <ac:picMk id="4" creationId="{7D211FD3-9431-312D-E43A-F77A8552669C}"/>
          </ac:picMkLst>
        </pc:picChg>
      </pc:sldChg>
      <pc:sldChg chg="modSp add del mod">
        <pc:chgData name="Bethany Jay (Social Work and Social Care)" userId="0a8b0cf1-0156-43d8-98b5-fee88a51b790" providerId="ADAL" clId="{D6817C8B-7ECD-4437-A766-C4287996430E}" dt="2025-10-02T13:32:11.146" v="1972"/>
        <pc:sldMkLst>
          <pc:docMk/>
          <pc:sldMk cId="404933784" sldId="286"/>
        </pc:sldMkLst>
      </pc:sldChg>
      <pc:sldChg chg="add del">
        <pc:chgData name="Bethany Jay (Social Work and Social Care)" userId="0a8b0cf1-0156-43d8-98b5-fee88a51b790" providerId="ADAL" clId="{D6817C8B-7ECD-4437-A766-C4287996430E}" dt="2025-09-23T15:42:45.322" v="467" actId="2696"/>
        <pc:sldMkLst>
          <pc:docMk/>
          <pc:sldMk cId="1743857051" sldId="287"/>
        </pc:sldMkLst>
      </pc:sldChg>
      <pc:sldChg chg="del">
        <pc:chgData name="Bethany Jay (Social Work and Social Care)" userId="0a8b0cf1-0156-43d8-98b5-fee88a51b790" providerId="ADAL" clId="{D6817C8B-7ECD-4437-A766-C4287996430E}" dt="2025-09-18T09:00:05.591" v="0" actId="2696"/>
        <pc:sldMkLst>
          <pc:docMk/>
          <pc:sldMk cId="2030156831" sldId="287"/>
        </pc:sldMkLst>
      </pc:sldChg>
      <pc:sldChg chg="delSp modSp add mod">
        <pc:chgData name="Bethany Jay (Social Work and Social Care)" userId="0a8b0cf1-0156-43d8-98b5-fee88a51b790" providerId="ADAL" clId="{D6817C8B-7ECD-4437-A766-C4287996430E}" dt="2025-09-26T11:42:17.851" v="1009" actId="20577"/>
        <pc:sldMkLst>
          <pc:docMk/>
          <pc:sldMk cId="2196025313" sldId="288"/>
        </pc:sldMkLst>
        <pc:spChg chg="mod">
          <ac:chgData name="Bethany Jay (Social Work and Social Care)" userId="0a8b0cf1-0156-43d8-98b5-fee88a51b790" providerId="ADAL" clId="{D6817C8B-7ECD-4437-A766-C4287996430E}" dt="2025-09-26T11:42:17.851" v="1009" actId="20577"/>
          <ac:spMkLst>
            <pc:docMk/>
            <pc:sldMk cId="2196025313" sldId="288"/>
            <ac:spMk id="2" creationId="{6D93224F-CE24-220F-ACFD-36337B6F1541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196025313" sldId="288"/>
            <ac:spMk id="3" creationId="{F55E7BD5-3A5F-F5A4-A56B-714B6D2ADDF7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196025313" sldId="288"/>
            <ac:spMk id="5" creationId="{5305774F-BB34-89E7-BED5-25352670B8F3}"/>
          </ac:spMkLst>
        </pc:spChg>
      </pc:sldChg>
      <pc:sldChg chg="modSp add mod">
        <pc:chgData name="Bethany Jay (Social Work and Social Care)" userId="0a8b0cf1-0156-43d8-98b5-fee88a51b790" providerId="ADAL" clId="{D6817C8B-7ECD-4437-A766-C4287996430E}" dt="2025-09-26T11:42:20.931" v="1010" actId="20577"/>
        <pc:sldMkLst>
          <pc:docMk/>
          <pc:sldMk cId="3730330022" sldId="289"/>
        </pc:sldMkLst>
        <pc:spChg chg="mod">
          <ac:chgData name="Bethany Jay (Social Work and Social Care)" userId="0a8b0cf1-0156-43d8-98b5-fee88a51b790" providerId="ADAL" clId="{D6817C8B-7ECD-4437-A766-C4287996430E}" dt="2025-09-26T11:42:20.931" v="1010" actId="20577"/>
          <ac:spMkLst>
            <pc:docMk/>
            <pc:sldMk cId="3730330022" sldId="289"/>
            <ac:spMk id="2" creationId="{93E43DEB-45D5-6642-F62E-84FA0AB7ADFB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3730330022" sldId="289"/>
            <ac:spMk id="3" creationId="{C6222756-B844-F8E4-C637-F5D4FB615B26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3730330022" sldId="289"/>
            <ac:spMk id="4" creationId="{B20B7F0F-D0DE-AFA5-5C7F-353604A05070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3730330022" sldId="289"/>
            <ac:spMk id="5" creationId="{02AC10D5-E856-917E-F0EC-8EB236820890}"/>
          </ac:spMkLst>
        </pc:spChg>
      </pc:sldChg>
      <pc:sldChg chg="delSp modSp add mod">
        <pc:chgData name="Bethany Jay (Social Work and Social Care)" userId="0a8b0cf1-0156-43d8-98b5-fee88a51b790" providerId="ADAL" clId="{D6817C8B-7ECD-4437-A766-C4287996430E}" dt="2025-09-26T11:42:40.468" v="1014" actId="6549"/>
        <pc:sldMkLst>
          <pc:docMk/>
          <pc:sldMk cId="1760314429" sldId="290"/>
        </pc:sldMkLst>
        <pc:spChg chg="mod">
          <ac:chgData name="Bethany Jay (Social Work and Social Care)" userId="0a8b0cf1-0156-43d8-98b5-fee88a51b790" providerId="ADAL" clId="{D6817C8B-7ECD-4437-A766-C4287996430E}" dt="2025-09-26T11:42:40.468" v="1014" actId="6549"/>
          <ac:spMkLst>
            <pc:docMk/>
            <pc:sldMk cId="1760314429" sldId="290"/>
            <ac:spMk id="2" creationId="{C486617D-76EF-56DB-A00A-C0E58BB95DC9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1760314429" sldId="290"/>
            <ac:spMk id="3" creationId="{86EC5C66-35C8-5EDB-1BEB-0732C74F6B9F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1760314429" sldId="290"/>
            <ac:spMk id="5" creationId="{0C3F36F3-9CC7-1590-6827-AA172743A314}"/>
          </ac:spMkLst>
        </pc:spChg>
      </pc:sldChg>
      <pc:sldChg chg="modSp add mod">
        <pc:chgData name="Bethany Jay (Social Work and Social Care)" userId="0a8b0cf1-0156-43d8-98b5-fee88a51b790" providerId="ADAL" clId="{D6817C8B-7ECD-4437-A766-C4287996430E}" dt="2025-09-26T11:42:43.636" v="1015" actId="6549"/>
        <pc:sldMkLst>
          <pc:docMk/>
          <pc:sldMk cId="292364152" sldId="291"/>
        </pc:sldMkLst>
        <pc:spChg chg="mod">
          <ac:chgData name="Bethany Jay (Social Work and Social Care)" userId="0a8b0cf1-0156-43d8-98b5-fee88a51b790" providerId="ADAL" clId="{D6817C8B-7ECD-4437-A766-C4287996430E}" dt="2025-09-26T11:42:43.636" v="1015" actId="6549"/>
          <ac:spMkLst>
            <pc:docMk/>
            <pc:sldMk cId="292364152" sldId="291"/>
            <ac:spMk id="2" creationId="{8DFE9F39-A3CA-73C5-C603-8B2366DF39D0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92364152" sldId="291"/>
            <ac:spMk id="3" creationId="{944288D5-0A92-7645-A206-9FA4A016F520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92364152" sldId="291"/>
            <ac:spMk id="4" creationId="{46EEA367-41EE-F246-87CB-4397726F07B8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92364152" sldId="291"/>
            <ac:spMk id="5" creationId="{68AF35E1-F394-1836-863E-696ECEC768C8}"/>
          </ac:spMkLst>
        </pc:spChg>
      </pc:sldChg>
      <pc:sldChg chg="addSp modSp add mod">
        <pc:chgData name="Bethany Jay (Social Work and Social Care)" userId="0a8b0cf1-0156-43d8-98b5-fee88a51b790" providerId="ADAL" clId="{D6817C8B-7ECD-4437-A766-C4287996430E}" dt="2025-09-26T11:42:51.230" v="1017" actId="20577"/>
        <pc:sldMkLst>
          <pc:docMk/>
          <pc:sldMk cId="2491727391" sldId="292"/>
        </pc:sldMkLst>
        <pc:spChg chg="mod">
          <ac:chgData name="Bethany Jay (Social Work and Social Care)" userId="0a8b0cf1-0156-43d8-98b5-fee88a51b790" providerId="ADAL" clId="{D6817C8B-7ECD-4437-A766-C4287996430E}" dt="2025-09-26T11:42:51.230" v="1017" actId="20577"/>
          <ac:spMkLst>
            <pc:docMk/>
            <pc:sldMk cId="2491727391" sldId="292"/>
            <ac:spMk id="2" creationId="{9A7E2F2B-05C4-6611-582E-686B35A40F8B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491727391" sldId="292"/>
            <ac:spMk id="3" creationId="{AED760BE-1D5B-D53D-0DA9-2FC1C02CB1B5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491727391" sldId="292"/>
            <ac:spMk id="4" creationId="{E507E6D8-06AD-07D4-035F-EA0D17C7D9DC}"/>
          </ac:spMkLst>
        </pc:spChg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k cId="2491727391" sldId="292"/>
            <ac:spMk id="5" creationId="{D05FAD6C-E656-D4E9-2860-4CD602090EAC}"/>
          </ac:spMkLst>
        </pc:spChg>
        <pc:spChg chg="add mod">
          <ac:chgData name="Bethany Jay (Social Work and Social Care)" userId="0a8b0cf1-0156-43d8-98b5-fee88a51b790" providerId="ADAL" clId="{D6817C8B-7ECD-4437-A766-C4287996430E}" dt="2025-09-26T11:42:48.255" v="1016" actId="20577"/>
          <ac:spMkLst>
            <pc:docMk/>
            <pc:sldMk cId="2491727391" sldId="292"/>
            <ac:spMk id="6" creationId="{7AF8BA95-39FA-94DB-3782-5B163C23D763}"/>
          </ac:spMkLst>
        </pc:spChg>
        <pc:cxnChg chg="add mod">
          <ac:chgData name="Bethany Jay (Social Work and Social Care)" userId="0a8b0cf1-0156-43d8-98b5-fee88a51b790" providerId="ADAL" clId="{D6817C8B-7ECD-4437-A766-C4287996430E}" dt="2025-09-24T09:43:40.655" v="681"/>
          <ac:cxnSpMkLst>
            <pc:docMk/>
            <pc:sldMk cId="2491727391" sldId="292"/>
            <ac:cxnSpMk id="8" creationId="{4EBA6409-3448-E129-1715-0E6885A05CC5}"/>
          </ac:cxnSpMkLst>
        </pc:cxnChg>
      </pc:sldChg>
      <pc:sldChg chg="modSp add del mod">
        <pc:chgData name="Bethany Jay (Social Work and Social Care)" userId="0a8b0cf1-0156-43d8-98b5-fee88a51b790" providerId="ADAL" clId="{D6817C8B-7ECD-4437-A766-C4287996430E}" dt="2025-09-23T15:43:49.537" v="506" actId="2696"/>
        <pc:sldMkLst>
          <pc:docMk/>
          <pc:sldMk cId="2972658360" sldId="293"/>
        </pc:sldMkLst>
      </pc:sldChg>
      <pc:sldChg chg="delSp modSp add mod ord modNotes">
        <pc:chgData name="Bethany Jay (Social Work and Social Care)" userId="0a8b0cf1-0156-43d8-98b5-fee88a51b790" providerId="ADAL" clId="{D6817C8B-7ECD-4437-A766-C4287996430E}" dt="2025-10-01T10:23:28.146" v="1254" actId="20577"/>
        <pc:sldMkLst>
          <pc:docMk/>
          <pc:sldMk cId="652573775" sldId="294"/>
        </pc:sldMkLst>
        <pc:spChg chg="mod">
          <ac:chgData name="Bethany Jay (Social Work and Social Care)" userId="0a8b0cf1-0156-43d8-98b5-fee88a51b790" providerId="ADAL" clId="{D6817C8B-7ECD-4437-A766-C4287996430E}" dt="2025-10-01T10:23:28.146" v="1254" actId="20577"/>
          <ac:spMkLst>
            <pc:docMk/>
            <pc:sldMk cId="652573775" sldId="294"/>
            <ac:spMk id="2" creationId="{4F86862B-FA1F-80C6-928B-F128FC10B32F}"/>
          </ac:spMkLst>
        </pc:spChg>
      </pc:sldChg>
      <pc:sldChg chg="addSp delSp modSp add del mod modNotes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1852843378" sldId="295"/>
        </pc:sldMkLst>
      </pc:sldChg>
      <pc:sldChg chg="addSp delSp modSp add del mod modNotes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2461028446" sldId="296"/>
        </pc:sldMkLst>
      </pc:sldChg>
      <pc:sldChg chg="addSp delSp modSp add del mod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1031229119" sldId="297"/>
        </pc:sldMkLst>
      </pc:sldChg>
      <pc:sldChg chg="modSp add mod ord">
        <pc:chgData name="Bethany Jay (Social Work and Social Care)" userId="0a8b0cf1-0156-43d8-98b5-fee88a51b790" providerId="ADAL" clId="{D6817C8B-7ECD-4437-A766-C4287996430E}" dt="2025-09-26T11:40:20.627" v="952"/>
        <pc:sldMkLst>
          <pc:docMk/>
          <pc:sldMk cId="1351368875" sldId="298"/>
        </pc:sldMkLst>
        <pc:spChg chg="mod">
          <ac:chgData name="Bethany Jay (Social Work and Social Care)" userId="0a8b0cf1-0156-43d8-98b5-fee88a51b790" providerId="ADAL" clId="{D6817C8B-7ECD-4437-A766-C4287996430E}" dt="2025-09-26T11:36:40.282" v="783" actId="20577"/>
          <ac:spMkLst>
            <pc:docMk/>
            <pc:sldMk cId="1351368875" sldId="298"/>
            <ac:spMk id="2" creationId="{7D09059C-F08A-D7CD-B70B-C3AAF04B495C}"/>
          </ac:spMkLst>
        </pc:spChg>
      </pc:sldChg>
      <pc:sldChg chg="addSp modSp add mod ord">
        <pc:chgData name="Bethany Jay (Social Work and Social Care)" userId="0a8b0cf1-0156-43d8-98b5-fee88a51b790" providerId="ADAL" clId="{D6817C8B-7ECD-4437-A766-C4287996430E}" dt="2025-09-26T11:40:22.763" v="954"/>
        <pc:sldMkLst>
          <pc:docMk/>
          <pc:sldMk cId="4089564911" sldId="299"/>
        </pc:sldMkLst>
        <pc:spChg chg="add mod">
          <ac:chgData name="Bethany Jay (Social Work and Social Care)" userId="0a8b0cf1-0156-43d8-98b5-fee88a51b790" providerId="ADAL" clId="{D6817C8B-7ECD-4437-A766-C4287996430E}" dt="2025-09-26T11:38:31.582" v="866" actId="313"/>
          <ac:spMkLst>
            <pc:docMk/>
            <pc:sldMk cId="4089564911" sldId="299"/>
            <ac:spMk id="6" creationId="{6C2C2F91-05D0-88A0-F80B-F8AAF68A9E54}"/>
          </ac:spMkLst>
        </pc:spChg>
        <pc:spChg chg="add mod">
          <ac:chgData name="Bethany Jay (Social Work and Social Care)" userId="0a8b0cf1-0156-43d8-98b5-fee88a51b790" providerId="ADAL" clId="{D6817C8B-7ECD-4437-A766-C4287996430E}" dt="2025-09-26T11:37:06.157" v="786"/>
          <ac:spMkLst>
            <pc:docMk/>
            <pc:sldMk cId="4089564911" sldId="299"/>
            <ac:spMk id="7" creationId="{F8D8B3E6-65CC-039D-831B-91DE9620071C}"/>
          </ac:spMkLst>
        </pc:spChg>
        <pc:cxnChg chg="add mod">
          <ac:chgData name="Bethany Jay (Social Work and Social Care)" userId="0a8b0cf1-0156-43d8-98b5-fee88a51b790" providerId="ADAL" clId="{D6817C8B-7ECD-4437-A766-C4287996430E}" dt="2025-09-26T11:37:18.414" v="787"/>
          <ac:cxnSpMkLst>
            <pc:docMk/>
            <pc:sldMk cId="4089564911" sldId="299"/>
            <ac:cxnSpMk id="8" creationId="{1C0B1DA2-CC55-6451-84AB-D23DF8D6D442}"/>
          </ac:cxnSpMkLst>
        </pc:cxnChg>
      </pc:sldChg>
      <pc:sldChg chg="delSp modSp add mod">
        <pc:chgData name="Bethany Jay (Social Work and Social Care)" userId="0a8b0cf1-0156-43d8-98b5-fee88a51b790" providerId="ADAL" clId="{D6817C8B-7ECD-4437-A766-C4287996430E}" dt="2025-09-26T13:25:12.926" v="1067" actId="478"/>
        <pc:sldMkLst>
          <pc:docMk/>
          <pc:sldMk cId="1466369964" sldId="300"/>
        </pc:sldMkLst>
        <pc:spChg chg="mod">
          <ac:chgData name="Bethany Jay (Social Work and Social Care)" userId="0a8b0cf1-0156-43d8-98b5-fee88a51b790" providerId="ADAL" clId="{D6817C8B-7ECD-4437-A766-C4287996430E}" dt="2025-09-26T11:42:29.778" v="1011" actId="20577"/>
          <ac:spMkLst>
            <pc:docMk/>
            <pc:sldMk cId="1466369964" sldId="300"/>
            <ac:spMk id="2" creationId="{87A3F552-6D47-6015-C2A0-D68A2223586E}"/>
          </ac:spMkLst>
        </pc:spChg>
      </pc:sldChg>
      <pc:sldChg chg="modSp add mod">
        <pc:chgData name="Bethany Jay (Social Work and Social Care)" userId="0a8b0cf1-0156-43d8-98b5-fee88a51b790" providerId="ADAL" clId="{D6817C8B-7ECD-4437-A766-C4287996430E}" dt="2025-09-26T11:42:32.321" v="1012" actId="20577"/>
        <pc:sldMkLst>
          <pc:docMk/>
          <pc:sldMk cId="3976393683" sldId="301"/>
        </pc:sldMkLst>
        <pc:spChg chg="mod">
          <ac:chgData name="Bethany Jay (Social Work and Social Care)" userId="0a8b0cf1-0156-43d8-98b5-fee88a51b790" providerId="ADAL" clId="{D6817C8B-7ECD-4437-A766-C4287996430E}" dt="2025-09-26T11:42:32.321" v="1012" actId="20577"/>
          <ac:spMkLst>
            <pc:docMk/>
            <pc:sldMk cId="3976393683" sldId="301"/>
            <ac:spMk id="2" creationId="{7D0FA33E-802F-DCDD-6728-0FA1A86E045B}"/>
          </ac:spMkLst>
        </pc:spChg>
      </pc:sldChg>
      <pc:sldChg chg="delSp add mod ord">
        <pc:chgData name="Bethany Jay (Social Work and Social Care)" userId="0a8b0cf1-0156-43d8-98b5-fee88a51b790" providerId="ADAL" clId="{D6817C8B-7ECD-4437-A766-C4287996430E}" dt="2025-09-26T11:40:46.811" v="959"/>
        <pc:sldMkLst>
          <pc:docMk/>
          <pc:sldMk cId="4278623591" sldId="302"/>
        </pc:sldMkLst>
      </pc:sldChg>
      <pc:sldChg chg="addSp modSp add mod">
        <pc:chgData name="Bethany Jay (Social Work and Social Care)" userId="0a8b0cf1-0156-43d8-98b5-fee88a51b790" providerId="ADAL" clId="{D6817C8B-7ECD-4437-A766-C4287996430E}" dt="2025-10-02T13:33:19.611" v="1976" actId="20577"/>
        <pc:sldMkLst>
          <pc:docMk/>
          <pc:sldMk cId="4206358898" sldId="303"/>
        </pc:sldMkLst>
        <pc:spChg chg="mod">
          <ac:chgData name="Bethany Jay (Social Work and Social Care)" userId="0a8b0cf1-0156-43d8-98b5-fee88a51b790" providerId="ADAL" clId="{D6817C8B-7ECD-4437-A766-C4287996430E}" dt="2025-09-26T11:42:35.714" v="1013" actId="20577"/>
          <ac:spMkLst>
            <pc:docMk/>
            <pc:sldMk cId="4206358898" sldId="303"/>
            <ac:spMk id="2" creationId="{5A97C64C-B693-FC8C-B48D-BF10A777331A}"/>
          </ac:spMkLst>
        </pc:spChg>
        <pc:spChg chg="add mod">
          <ac:chgData name="Bethany Jay (Social Work and Social Care)" userId="0a8b0cf1-0156-43d8-98b5-fee88a51b790" providerId="ADAL" clId="{D6817C8B-7ECD-4437-A766-C4287996430E}" dt="2025-10-02T13:33:19.611" v="1976" actId="20577"/>
          <ac:spMkLst>
            <pc:docMk/>
            <pc:sldMk cId="4206358898" sldId="303"/>
            <ac:spMk id="8" creationId="{B94E492B-8180-D614-2D1E-778627EC9434}"/>
          </ac:spMkLst>
        </pc:spChg>
        <pc:cxnChg chg="add mod">
          <ac:chgData name="Bethany Jay (Social Work and Social Care)" userId="0a8b0cf1-0156-43d8-98b5-fee88a51b790" providerId="ADAL" clId="{D6817C8B-7ECD-4437-A766-C4287996430E}" dt="2025-09-26T11:41:25.445" v="966" actId="1076"/>
          <ac:cxnSpMkLst>
            <pc:docMk/>
            <pc:sldMk cId="4206358898" sldId="303"/>
            <ac:cxnSpMk id="6" creationId="{03891253-53AA-6741-2663-E67327B57756}"/>
          </ac:cxnSpMkLst>
        </pc:cxnChg>
      </pc:sldChg>
      <pc:sldChg chg="modSp add mod ord">
        <pc:chgData name="Bethany Jay (Social Work and Social Care)" userId="0a8b0cf1-0156-43d8-98b5-fee88a51b790" providerId="ADAL" clId="{D6817C8B-7ECD-4437-A766-C4287996430E}" dt="2025-09-26T13:22:21.027" v="1064" actId="20577"/>
        <pc:sldMkLst>
          <pc:docMk/>
          <pc:sldMk cId="1645338362" sldId="304"/>
        </pc:sldMkLst>
        <pc:spChg chg="mod">
          <ac:chgData name="Bethany Jay (Social Work and Social Care)" userId="0a8b0cf1-0156-43d8-98b5-fee88a51b790" providerId="ADAL" clId="{D6817C8B-7ECD-4437-A766-C4287996430E}" dt="2025-09-26T13:22:21.027" v="1064" actId="20577"/>
          <ac:spMkLst>
            <pc:docMk/>
            <pc:sldMk cId="1645338362" sldId="304"/>
            <ac:spMk id="2" creationId="{0DE7FE3E-FF43-6FE8-F552-559FA0DCB87E}"/>
          </ac:spMkLst>
        </pc:spChg>
      </pc:sldChg>
      <pc:sldChg chg="addSp modSp add">
        <pc:chgData name="Bethany Jay (Social Work and Social Care)" userId="0a8b0cf1-0156-43d8-98b5-fee88a51b790" providerId="ADAL" clId="{D6817C8B-7ECD-4437-A766-C4287996430E}" dt="2025-09-26T13:22:38.480" v="1066"/>
        <pc:sldMkLst>
          <pc:docMk/>
          <pc:sldMk cId="356387183" sldId="305"/>
        </pc:sldMkLst>
        <pc:spChg chg="add mod">
          <ac:chgData name="Bethany Jay (Social Work and Social Care)" userId="0a8b0cf1-0156-43d8-98b5-fee88a51b790" providerId="ADAL" clId="{D6817C8B-7ECD-4437-A766-C4287996430E}" dt="2025-09-26T13:22:38.480" v="1066"/>
          <ac:spMkLst>
            <pc:docMk/>
            <pc:sldMk cId="356387183" sldId="305"/>
            <ac:spMk id="4" creationId="{9FBDCE49-D3EF-84C6-07D6-99BE35354785}"/>
          </ac:spMkLst>
        </pc:spChg>
      </pc:sldChg>
      <pc:sldChg chg="addSp delSp modSp add del mod ord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2822973233" sldId="306"/>
        </pc:sldMkLst>
      </pc:sldChg>
      <pc:sldChg chg="addSp delSp modSp add del mod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140420044" sldId="307"/>
        </pc:sldMkLst>
      </pc:sldChg>
      <pc:sldChg chg="addSp delSp modSp add del mod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681357776" sldId="308"/>
        </pc:sldMkLst>
      </pc:sldChg>
      <pc:sldChg chg="addSp delSp modSp add del mod ord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3147270543" sldId="309"/>
        </pc:sldMkLst>
      </pc:sldChg>
      <pc:sldChg chg="addSp delSp modSp add del mod">
        <pc:chgData name="Bethany Jay (Social Work and Social Care)" userId="0a8b0cf1-0156-43d8-98b5-fee88a51b790" providerId="ADAL" clId="{D6817C8B-7ECD-4437-A766-C4287996430E}" dt="2025-10-01T10:39:12.471" v="1727" actId="2696"/>
        <pc:sldMkLst>
          <pc:docMk/>
          <pc:sldMk cId="2570631877" sldId="310"/>
        </pc:sldMkLst>
      </pc:sldChg>
      <pc:sldChg chg="addSp delSp modSp add mod ord">
        <pc:chgData name="Bethany Jay (Social Work and Social Care)" userId="0a8b0cf1-0156-43d8-98b5-fee88a51b790" providerId="ADAL" clId="{D6817C8B-7ECD-4437-A766-C4287996430E}" dt="2025-10-01T11:08:27.531" v="1899" actId="14100"/>
        <pc:sldMkLst>
          <pc:docMk/>
          <pc:sldMk cId="2351237046" sldId="311"/>
        </pc:sldMkLst>
        <pc:picChg chg="mod">
          <ac:chgData name="Bethany Jay (Social Work and Social Care)" userId="0a8b0cf1-0156-43d8-98b5-fee88a51b790" providerId="ADAL" clId="{D6817C8B-7ECD-4437-A766-C4287996430E}" dt="2025-10-01T11:07:31.036" v="1884" actId="1076"/>
          <ac:picMkLst>
            <pc:docMk/>
            <pc:sldMk cId="2351237046" sldId="311"/>
            <ac:picMk id="3" creationId="{5858AA2A-3A6D-5D34-697D-6AE94715D54A}"/>
          </ac:picMkLst>
        </pc:picChg>
        <pc:picChg chg="add mod">
          <ac:chgData name="Bethany Jay (Social Work and Social Care)" userId="0a8b0cf1-0156-43d8-98b5-fee88a51b790" providerId="ADAL" clId="{D6817C8B-7ECD-4437-A766-C4287996430E}" dt="2025-10-01T11:08:21.541" v="1897" actId="14100"/>
          <ac:picMkLst>
            <pc:docMk/>
            <pc:sldMk cId="2351237046" sldId="311"/>
            <ac:picMk id="4" creationId="{71006EBE-4443-8883-D8B7-D925A2D7AADF}"/>
          </ac:picMkLst>
        </pc:picChg>
        <pc:picChg chg="add mod">
          <ac:chgData name="Bethany Jay (Social Work and Social Care)" userId="0a8b0cf1-0156-43d8-98b5-fee88a51b790" providerId="ADAL" clId="{D6817C8B-7ECD-4437-A766-C4287996430E}" dt="2025-10-01T11:07:38.591" v="1888" actId="1076"/>
          <ac:picMkLst>
            <pc:docMk/>
            <pc:sldMk cId="2351237046" sldId="311"/>
            <ac:picMk id="6" creationId="{601CB065-B59E-2EE2-22B2-0DAA5F4AE461}"/>
          </ac:picMkLst>
        </pc:picChg>
        <pc:picChg chg="add mod modCrop">
          <ac:chgData name="Bethany Jay (Social Work and Social Care)" userId="0a8b0cf1-0156-43d8-98b5-fee88a51b790" providerId="ADAL" clId="{D6817C8B-7ECD-4437-A766-C4287996430E}" dt="2025-10-01T11:08:27.531" v="1899" actId="14100"/>
          <ac:picMkLst>
            <pc:docMk/>
            <pc:sldMk cId="2351237046" sldId="311"/>
            <ac:picMk id="8" creationId="{E49417A4-B302-76F2-DD29-51594058E5C2}"/>
          </ac:picMkLst>
        </pc:picChg>
      </pc:sldChg>
      <pc:sldChg chg="addSp delSp modSp add mod ord">
        <pc:chgData name="Bethany Jay (Social Work and Social Care)" userId="0a8b0cf1-0156-43d8-98b5-fee88a51b790" providerId="ADAL" clId="{D6817C8B-7ECD-4437-A766-C4287996430E}" dt="2025-10-03T10:11:19.779" v="2662" actId="1076"/>
        <pc:sldMkLst>
          <pc:docMk/>
          <pc:sldMk cId="2796333540" sldId="312"/>
        </pc:sldMkLst>
        <pc:spChg chg="add mod">
          <ac:chgData name="Bethany Jay (Social Work and Social Care)" userId="0a8b0cf1-0156-43d8-98b5-fee88a51b790" providerId="ADAL" clId="{D6817C8B-7ECD-4437-A766-C4287996430E}" dt="2025-10-01T11:01:28.901" v="1853" actId="20577"/>
          <ac:spMkLst>
            <pc:docMk/>
            <pc:sldMk cId="2796333540" sldId="312"/>
            <ac:spMk id="11" creationId="{8109F429-0AC4-5A2F-3014-884F29A2B220}"/>
          </ac:spMkLst>
        </pc:spChg>
        <pc:picChg chg="del mod">
          <ac:chgData name="Bethany Jay (Social Work and Social Care)" userId="0a8b0cf1-0156-43d8-98b5-fee88a51b790" providerId="ADAL" clId="{D6817C8B-7ECD-4437-A766-C4287996430E}" dt="2025-10-03T10:10:13.036" v="2636" actId="478"/>
          <ac:picMkLst>
            <pc:docMk/>
            <pc:sldMk cId="2796333540" sldId="312"/>
            <ac:picMk id="3" creationId="{704D1F00-687B-35B7-2CCC-0622919353B1}"/>
          </ac:picMkLst>
        </pc:picChg>
        <pc:picChg chg="add del mod modCrop">
          <ac:chgData name="Bethany Jay (Social Work and Social Care)" userId="0a8b0cf1-0156-43d8-98b5-fee88a51b790" providerId="ADAL" clId="{D6817C8B-7ECD-4437-A766-C4287996430E}" dt="2025-10-03T10:10:14.027" v="2637" actId="478"/>
          <ac:picMkLst>
            <pc:docMk/>
            <pc:sldMk cId="2796333540" sldId="312"/>
            <ac:picMk id="4" creationId="{2C77E0DC-9FE1-03C6-2814-1AED93808513}"/>
          </ac:picMkLst>
        </pc:picChg>
        <pc:picChg chg="add mod">
          <ac:chgData name="Bethany Jay (Social Work and Social Care)" userId="0a8b0cf1-0156-43d8-98b5-fee88a51b790" providerId="ADAL" clId="{D6817C8B-7ECD-4437-A766-C4287996430E}" dt="2025-10-03T10:11:03.212" v="2656" actId="14100"/>
          <ac:picMkLst>
            <pc:docMk/>
            <pc:sldMk cId="2796333540" sldId="312"/>
            <ac:picMk id="5" creationId="{0E99D51A-4273-6841-CBC2-43D3FF758AE5}"/>
          </ac:picMkLst>
        </pc:picChg>
        <pc:picChg chg="add mod">
          <ac:chgData name="Bethany Jay (Social Work and Social Care)" userId="0a8b0cf1-0156-43d8-98b5-fee88a51b790" providerId="ADAL" clId="{D6817C8B-7ECD-4437-A766-C4287996430E}" dt="2025-10-03T10:10:57.389" v="2654" actId="14100"/>
          <ac:picMkLst>
            <pc:docMk/>
            <pc:sldMk cId="2796333540" sldId="312"/>
            <ac:picMk id="7" creationId="{CECD2194-A3C5-D9CF-E9F9-905C6046523B}"/>
          </ac:picMkLst>
        </pc:picChg>
        <pc:picChg chg="del mod modCrop">
          <ac:chgData name="Bethany Jay (Social Work and Social Care)" userId="0a8b0cf1-0156-43d8-98b5-fee88a51b790" providerId="ADAL" clId="{D6817C8B-7ECD-4437-A766-C4287996430E}" dt="2025-10-03T10:10:18.123" v="2640" actId="478"/>
          <ac:picMkLst>
            <pc:docMk/>
            <pc:sldMk cId="2796333540" sldId="312"/>
            <ac:picMk id="8" creationId="{2ED9549E-C6B4-DA7D-B0F3-DCFCA51FA85F}"/>
          </ac:picMkLst>
        </pc:picChg>
        <pc:picChg chg="add del mod">
          <ac:chgData name="Bethany Jay (Social Work and Social Care)" userId="0a8b0cf1-0156-43d8-98b5-fee88a51b790" providerId="ADAL" clId="{D6817C8B-7ECD-4437-A766-C4287996430E}" dt="2025-10-03T10:10:18.891" v="2641" actId="478"/>
          <ac:picMkLst>
            <pc:docMk/>
            <pc:sldMk cId="2796333540" sldId="312"/>
            <ac:picMk id="10" creationId="{7C7FE764-F36D-90BD-FD1A-4828E61C18D5}"/>
          </ac:picMkLst>
        </pc:picChg>
        <pc:picChg chg="add mod">
          <ac:chgData name="Bethany Jay (Social Work and Social Care)" userId="0a8b0cf1-0156-43d8-98b5-fee88a51b790" providerId="ADAL" clId="{D6817C8B-7ECD-4437-A766-C4287996430E}" dt="2025-10-03T10:11:19.779" v="2662" actId="1076"/>
          <ac:picMkLst>
            <pc:docMk/>
            <pc:sldMk cId="2796333540" sldId="312"/>
            <ac:picMk id="12" creationId="{A04D5800-0AE5-71CC-4039-4A6F35FFF19B}"/>
          </ac:picMkLst>
        </pc:picChg>
        <pc:picChg chg="add mod">
          <ac:chgData name="Bethany Jay (Social Work and Social Care)" userId="0a8b0cf1-0156-43d8-98b5-fee88a51b790" providerId="ADAL" clId="{D6817C8B-7ECD-4437-A766-C4287996430E}" dt="2025-10-03T10:11:15.376" v="2661" actId="14100"/>
          <ac:picMkLst>
            <pc:docMk/>
            <pc:sldMk cId="2796333540" sldId="312"/>
            <ac:picMk id="14" creationId="{43DEB9ED-C469-E141-4461-3F41254016DE}"/>
          </ac:picMkLst>
        </pc:picChg>
      </pc:sldChg>
      <pc:sldChg chg="addSp delSp modSp add mod">
        <pc:chgData name="Bethany Jay (Social Work and Social Care)" userId="0a8b0cf1-0156-43d8-98b5-fee88a51b790" providerId="ADAL" clId="{D6817C8B-7ECD-4437-A766-C4287996430E}" dt="2025-10-03T10:12:09.912" v="2675" actId="1076"/>
        <pc:sldMkLst>
          <pc:docMk/>
          <pc:sldMk cId="653386545" sldId="313"/>
        </pc:sldMkLst>
        <pc:picChg chg="add del mod">
          <ac:chgData name="Bethany Jay (Social Work and Social Care)" userId="0a8b0cf1-0156-43d8-98b5-fee88a51b790" providerId="ADAL" clId="{D6817C8B-7ECD-4437-A766-C4287996430E}" dt="2025-10-03T10:10:35.951" v="2649" actId="478"/>
          <ac:picMkLst>
            <pc:docMk/>
            <pc:sldMk cId="653386545" sldId="313"/>
            <ac:picMk id="2" creationId="{32289028-9791-31A7-4C59-07947DF41F19}"/>
          </ac:picMkLst>
        </pc:picChg>
        <pc:picChg chg="del">
          <ac:chgData name="Bethany Jay (Social Work and Social Care)" userId="0a8b0cf1-0156-43d8-98b5-fee88a51b790" providerId="ADAL" clId="{D6817C8B-7ECD-4437-A766-C4287996430E}" dt="2025-10-03T10:10:36.628" v="2650" actId="478"/>
          <ac:picMkLst>
            <pc:docMk/>
            <pc:sldMk cId="653386545" sldId="313"/>
            <ac:picMk id="3" creationId="{E0E03C8C-78DD-34AA-99E4-FEFE1CCBFF6B}"/>
          </ac:picMkLst>
        </pc:picChg>
        <pc:picChg chg="add mod">
          <ac:chgData name="Bethany Jay (Social Work and Social Care)" userId="0a8b0cf1-0156-43d8-98b5-fee88a51b790" providerId="ADAL" clId="{D6817C8B-7ECD-4437-A766-C4287996430E}" dt="2025-10-03T10:11:41.511" v="2668" actId="14100"/>
          <ac:picMkLst>
            <pc:docMk/>
            <pc:sldMk cId="653386545" sldId="313"/>
            <ac:picMk id="5" creationId="{754AB976-9EB6-61D0-6D39-6BF8738A9888}"/>
          </ac:picMkLst>
        </pc:picChg>
        <pc:picChg chg="add del mod modCrop">
          <ac:chgData name="Bethany Jay (Social Work and Social Care)" userId="0a8b0cf1-0156-43d8-98b5-fee88a51b790" providerId="ADAL" clId="{D6817C8B-7ECD-4437-A766-C4287996430E}" dt="2025-10-03T10:10:23.594" v="2643" actId="478"/>
          <ac:picMkLst>
            <pc:docMk/>
            <pc:sldMk cId="653386545" sldId="313"/>
            <ac:picMk id="6" creationId="{C5B743A3-E8AD-EE46-B439-4F2F85879B0A}"/>
          </ac:picMkLst>
        </pc:picChg>
        <pc:picChg chg="del mod">
          <ac:chgData name="Bethany Jay (Social Work and Social Care)" userId="0a8b0cf1-0156-43d8-98b5-fee88a51b790" providerId="ADAL" clId="{D6817C8B-7ECD-4437-A766-C4287996430E}" dt="2025-10-03T10:10:22.454" v="2642" actId="478"/>
          <ac:picMkLst>
            <pc:docMk/>
            <pc:sldMk cId="653386545" sldId="313"/>
            <ac:picMk id="7" creationId="{66E66CEC-4B9A-450F-714D-0DF386006FD6}"/>
          </ac:picMkLst>
        </pc:picChg>
        <pc:picChg chg="add del mod">
          <ac:chgData name="Bethany Jay (Social Work and Social Care)" userId="0a8b0cf1-0156-43d8-98b5-fee88a51b790" providerId="ADAL" clId="{D6817C8B-7ECD-4437-A766-C4287996430E}" dt="2025-10-03T10:10:24.549" v="2644" actId="478"/>
          <ac:picMkLst>
            <pc:docMk/>
            <pc:sldMk cId="653386545" sldId="313"/>
            <ac:picMk id="9" creationId="{ABD495B9-8534-3BAF-1929-8FE3F0C0A500}"/>
          </ac:picMkLst>
        </pc:picChg>
        <pc:picChg chg="add mod">
          <ac:chgData name="Bethany Jay (Social Work and Social Care)" userId="0a8b0cf1-0156-43d8-98b5-fee88a51b790" providerId="ADAL" clId="{D6817C8B-7ECD-4437-A766-C4287996430E}" dt="2025-10-03T10:11:34.482" v="2666" actId="14100"/>
          <ac:picMkLst>
            <pc:docMk/>
            <pc:sldMk cId="653386545" sldId="313"/>
            <ac:picMk id="10" creationId="{C5908E23-C4A1-D862-2F16-B24CC9ED93C2}"/>
          </ac:picMkLst>
        </pc:picChg>
        <pc:picChg chg="add mod modCrop">
          <ac:chgData name="Bethany Jay (Social Work and Social Care)" userId="0a8b0cf1-0156-43d8-98b5-fee88a51b790" providerId="ADAL" clId="{D6817C8B-7ECD-4437-A766-C4287996430E}" dt="2025-10-03T10:12:09.912" v="2675" actId="1076"/>
          <ac:picMkLst>
            <pc:docMk/>
            <pc:sldMk cId="653386545" sldId="313"/>
            <ac:picMk id="12" creationId="{208571D5-A766-53A2-1032-79770CF02BAF}"/>
          </ac:picMkLst>
        </pc:picChg>
        <pc:picChg chg="add mod">
          <ac:chgData name="Bethany Jay (Social Work and Social Care)" userId="0a8b0cf1-0156-43d8-98b5-fee88a51b790" providerId="ADAL" clId="{D6817C8B-7ECD-4437-A766-C4287996430E}" dt="2025-10-03T10:12:01.667" v="2673" actId="14100"/>
          <ac:picMkLst>
            <pc:docMk/>
            <pc:sldMk cId="653386545" sldId="313"/>
            <ac:picMk id="14" creationId="{4C29C9AE-7103-16E0-3C07-3F7DDE57378E}"/>
          </ac:picMkLst>
        </pc:picChg>
      </pc:sldChg>
      <pc:sldChg chg="addSp delSp modSp add mod ord">
        <pc:chgData name="Bethany Jay (Social Work and Social Care)" userId="0a8b0cf1-0156-43d8-98b5-fee88a51b790" providerId="ADAL" clId="{D6817C8B-7ECD-4437-A766-C4287996430E}" dt="2025-10-01T11:07:21.383" v="1882" actId="14100"/>
        <pc:sldMkLst>
          <pc:docMk/>
          <pc:sldMk cId="1356431880" sldId="314"/>
        </pc:sldMkLst>
        <pc:spChg chg="mod">
          <ac:chgData name="Bethany Jay (Social Work and Social Care)" userId="0a8b0cf1-0156-43d8-98b5-fee88a51b790" providerId="ADAL" clId="{D6817C8B-7ECD-4437-A766-C4287996430E}" dt="2025-10-01T11:01:19.549" v="1841" actId="6549"/>
          <ac:spMkLst>
            <pc:docMk/>
            <pc:sldMk cId="1356431880" sldId="314"/>
            <ac:spMk id="11" creationId="{A148A4B2-85E5-5F87-5F74-9583751A4838}"/>
          </ac:spMkLst>
        </pc:spChg>
        <pc:picChg chg="add mod">
          <ac:chgData name="Bethany Jay (Social Work and Social Care)" userId="0a8b0cf1-0156-43d8-98b5-fee88a51b790" providerId="ADAL" clId="{D6817C8B-7ECD-4437-A766-C4287996430E}" dt="2025-10-01T11:07:21.383" v="1882" actId="14100"/>
          <ac:picMkLst>
            <pc:docMk/>
            <pc:sldMk cId="1356431880" sldId="314"/>
            <ac:picMk id="2" creationId="{D5A6EE46-B61D-07C5-EEC4-13DBFAD21D9F}"/>
          </ac:picMkLst>
        </pc:picChg>
        <pc:picChg chg="add mod">
          <ac:chgData name="Bethany Jay (Social Work and Social Care)" userId="0a8b0cf1-0156-43d8-98b5-fee88a51b790" providerId="ADAL" clId="{D6817C8B-7ECD-4437-A766-C4287996430E}" dt="2025-10-01T11:07:10.282" v="1878" actId="14100"/>
          <ac:picMkLst>
            <pc:docMk/>
            <pc:sldMk cId="1356431880" sldId="314"/>
            <ac:picMk id="6" creationId="{F96ED593-3C4F-3201-A6CE-AC23394DA04B}"/>
          </ac:picMkLst>
        </pc:picChg>
        <pc:picChg chg="add mod modCrop">
          <ac:chgData name="Bethany Jay (Social Work and Social Care)" userId="0a8b0cf1-0156-43d8-98b5-fee88a51b790" providerId="ADAL" clId="{D6817C8B-7ECD-4437-A766-C4287996430E}" dt="2025-10-01T11:07:18.988" v="1881" actId="14100"/>
          <ac:picMkLst>
            <pc:docMk/>
            <pc:sldMk cId="1356431880" sldId="314"/>
            <ac:picMk id="7" creationId="{3B3EB05F-4164-C6FF-688B-9DED87E78D04}"/>
          </ac:picMkLst>
        </pc:picChg>
        <pc:picChg chg="add mod">
          <ac:chgData name="Bethany Jay (Social Work and Social Care)" userId="0a8b0cf1-0156-43d8-98b5-fee88a51b790" providerId="ADAL" clId="{D6817C8B-7ECD-4437-A766-C4287996430E}" dt="2025-10-01T11:07:14.676" v="1880" actId="1076"/>
          <ac:picMkLst>
            <pc:docMk/>
            <pc:sldMk cId="1356431880" sldId="314"/>
            <ac:picMk id="12" creationId="{2D29D8CB-274C-07DC-8364-F4C496FB3582}"/>
          </ac:picMkLst>
        </pc:picChg>
      </pc:sldChg>
      <pc:sldChg chg="delSp modSp add del mod">
        <pc:chgData name="Bethany Jay (Social Work and Social Care)" userId="0a8b0cf1-0156-43d8-98b5-fee88a51b790" providerId="ADAL" clId="{D6817C8B-7ECD-4437-A766-C4287996430E}" dt="2025-10-01T10:49:34.603" v="1779" actId="2696"/>
        <pc:sldMkLst>
          <pc:docMk/>
          <pc:sldMk cId="775513878" sldId="315"/>
        </pc:sldMkLst>
      </pc:sldChg>
      <pc:sldChg chg="modSp add mod ord">
        <pc:chgData name="Bethany Jay (Social Work and Social Care)" userId="0a8b0cf1-0156-43d8-98b5-fee88a51b790" providerId="ADAL" clId="{D6817C8B-7ECD-4437-A766-C4287996430E}" dt="2025-10-03T10:49:08.065" v="2692" actId="5793"/>
        <pc:sldMkLst>
          <pc:docMk/>
          <pc:sldMk cId="3628214033" sldId="315"/>
        </pc:sldMkLst>
        <pc:spChg chg="mod">
          <ac:chgData name="Bethany Jay (Social Work and Social Care)" userId="0a8b0cf1-0156-43d8-98b5-fee88a51b790" providerId="ADAL" clId="{D6817C8B-7ECD-4437-A766-C4287996430E}" dt="2025-10-03T10:49:08.065" v="2692" actId="5793"/>
          <ac:spMkLst>
            <pc:docMk/>
            <pc:sldMk cId="3628214033" sldId="315"/>
            <ac:spMk id="2" creationId="{7C1A943F-4E8C-F5C4-A5A5-A548F7EFAB21}"/>
          </ac:spMkLst>
        </pc:spChg>
      </pc:sldChg>
      <pc:sldChg chg="modSp add mod ord">
        <pc:chgData name="Bethany Jay (Social Work and Social Care)" userId="0a8b0cf1-0156-43d8-98b5-fee88a51b790" providerId="ADAL" clId="{D6817C8B-7ECD-4437-A766-C4287996430E}" dt="2025-10-02T16:17:40.957" v="2035" actId="20577"/>
        <pc:sldMkLst>
          <pc:docMk/>
          <pc:sldMk cId="2732213514" sldId="316"/>
        </pc:sldMkLst>
        <pc:spChg chg="mod">
          <ac:chgData name="Bethany Jay (Social Work and Social Care)" userId="0a8b0cf1-0156-43d8-98b5-fee88a51b790" providerId="ADAL" clId="{D6817C8B-7ECD-4437-A766-C4287996430E}" dt="2025-10-02T16:17:40.957" v="2035" actId="20577"/>
          <ac:spMkLst>
            <pc:docMk/>
            <pc:sldMk cId="2732213514" sldId="316"/>
            <ac:spMk id="2" creationId="{B367F4E6-A9FE-0F56-73D8-821CE9F901CE}"/>
          </ac:spMkLst>
        </pc:spChg>
      </pc:sldChg>
      <pc:sldChg chg="addSp delSp modSp add mod">
        <pc:chgData name="Bethany Jay (Social Work and Social Care)" userId="0a8b0cf1-0156-43d8-98b5-fee88a51b790" providerId="ADAL" clId="{D6817C8B-7ECD-4437-A766-C4287996430E}" dt="2025-10-02T16:18:25.431" v="2041" actId="478"/>
        <pc:sldMkLst>
          <pc:docMk/>
          <pc:sldMk cId="3608138762" sldId="317"/>
        </pc:sldMkLst>
        <pc:spChg chg="add mod">
          <ac:chgData name="Bethany Jay (Social Work and Social Care)" userId="0a8b0cf1-0156-43d8-98b5-fee88a51b790" providerId="ADAL" clId="{D6817C8B-7ECD-4437-A766-C4287996430E}" dt="2025-10-02T16:17:58.736" v="2037"/>
          <ac:spMkLst>
            <pc:docMk/>
            <pc:sldMk cId="3608138762" sldId="317"/>
            <ac:spMk id="4" creationId="{3D651384-43C2-98BE-8E76-0171417B5BB6}"/>
          </ac:spMkLst>
        </pc:spChg>
        <pc:cxnChg chg="add del mod">
          <ac:chgData name="Bethany Jay (Social Work and Social Care)" userId="0a8b0cf1-0156-43d8-98b5-fee88a51b790" providerId="ADAL" clId="{D6817C8B-7ECD-4437-A766-C4287996430E}" dt="2025-10-02T16:18:25.431" v="2041" actId="478"/>
          <ac:cxnSpMkLst>
            <pc:docMk/>
            <pc:sldMk cId="3608138762" sldId="317"/>
            <ac:cxnSpMk id="6" creationId="{ACC2BBF1-E792-56D5-E57E-C451F8CE2619}"/>
          </ac:cxnSpMkLst>
        </pc:cxnChg>
      </pc:sldChg>
      <pc:sldChg chg="addSp modSp add mod">
        <pc:chgData name="Bethany Jay (Social Work and Social Care)" userId="0a8b0cf1-0156-43d8-98b5-fee88a51b790" providerId="ADAL" clId="{D6817C8B-7ECD-4437-A766-C4287996430E}" dt="2025-10-02T16:18:49.337" v="2095" actId="20577"/>
        <pc:sldMkLst>
          <pc:docMk/>
          <pc:sldMk cId="3229082884" sldId="318"/>
        </pc:sldMkLst>
        <pc:spChg chg="add mod">
          <ac:chgData name="Bethany Jay (Social Work and Social Care)" userId="0a8b0cf1-0156-43d8-98b5-fee88a51b790" providerId="ADAL" clId="{D6817C8B-7ECD-4437-A766-C4287996430E}" dt="2025-10-02T16:18:49.337" v="2095" actId="20577"/>
          <ac:spMkLst>
            <pc:docMk/>
            <pc:sldMk cId="3229082884" sldId="318"/>
            <ac:spMk id="7" creationId="{4EE57142-6FCC-7998-FCD6-6B50F2BBA846}"/>
          </ac:spMkLst>
        </pc:spChg>
      </pc:sldChg>
      <pc:sldChg chg="delSp modSp add mod ord">
        <pc:chgData name="Bethany Jay (Social Work and Social Care)" userId="0a8b0cf1-0156-43d8-98b5-fee88a51b790" providerId="ADAL" clId="{D6817C8B-7ECD-4437-A766-C4287996430E}" dt="2025-10-02T16:20:38.130" v="2198" actId="20577"/>
        <pc:sldMkLst>
          <pc:docMk/>
          <pc:sldMk cId="2052658658" sldId="319"/>
        </pc:sldMkLst>
        <pc:spChg chg="mod">
          <ac:chgData name="Bethany Jay (Social Work and Social Care)" userId="0a8b0cf1-0156-43d8-98b5-fee88a51b790" providerId="ADAL" clId="{D6817C8B-7ECD-4437-A766-C4287996430E}" dt="2025-10-02T16:20:38.130" v="2198" actId="20577"/>
          <ac:spMkLst>
            <pc:docMk/>
            <pc:sldMk cId="2052658658" sldId="319"/>
            <ac:spMk id="2" creationId="{3D3B74AD-1A59-F352-2049-3827A2BEBCD2}"/>
          </ac:spMkLst>
        </pc:spChg>
        <pc:spChg chg="del">
          <ac:chgData name="Bethany Jay (Social Work and Social Care)" userId="0a8b0cf1-0156-43d8-98b5-fee88a51b790" providerId="ADAL" clId="{D6817C8B-7ECD-4437-A766-C4287996430E}" dt="2025-10-02T16:20:28.211" v="2186" actId="478"/>
          <ac:spMkLst>
            <pc:docMk/>
            <pc:sldMk cId="2052658658" sldId="319"/>
            <ac:spMk id="4" creationId="{C659364C-18E9-00FF-C90F-EF7D1D627C31}"/>
          </ac:spMkLst>
        </pc:spChg>
      </pc:sldChg>
      <pc:sldChg chg="modSp add mod">
        <pc:chgData name="Bethany Jay (Social Work and Social Care)" userId="0a8b0cf1-0156-43d8-98b5-fee88a51b790" providerId="ADAL" clId="{D6817C8B-7ECD-4437-A766-C4287996430E}" dt="2025-10-02T16:20:50.377" v="2217" actId="20577"/>
        <pc:sldMkLst>
          <pc:docMk/>
          <pc:sldMk cId="399690097" sldId="320"/>
        </pc:sldMkLst>
        <pc:spChg chg="mod">
          <ac:chgData name="Bethany Jay (Social Work and Social Care)" userId="0a8b0cf1-0156-43d8-98b5-fee88a51b790" providerId="ADAL" clId="{D6817C8B-7ECD-4437-A766-C4287996430E}" dt="2025-10-02T16:20:50.377" v="2217" actId="20577"/>
          <ac:spMkLst>
            <pc:docMk/>
            <pc:sldMk cId="399690097" sldId="320"/>
            <ac:spMk id="2" creationId="{B06C14CB-5530-FB52-647B-3292F72E2BC2}"/>
          </ac:spMkLst>
        </pc:spChg>
      </pc:sldChg>
      <pc:sldChg chg="delSp modSp add mod">
        <pc:chgData name="Bethany Jay (Social Work and Social Care)" userId="0a8b0cf1-0156-43d8-98b5-fee88a51b790" providerId="ADAL" clId="{D6817C8B-7ECD-4437-A766-C4287996430E}" dt="2025-10-02T16:22:36.806" v="2352" actId="478"/>
        <pc:sldMkLst>
          <pc:docMk/>
          <pc:sldMk cId="1900899488" sldId="321"/>
        </pc:sldMkLst>
        <pc:spChg chg="mod">
          <ac:chgData name="Bethany Jay (Social Work and Social Care)" userId="0a8b0cf1-0156-43d8-98b5-fee88a51b790" providerId="ADAL" clId="{D6817C8B-7ECD-4437-A766-C4287996430E}" dt="2025-10-02T16:22:20.839" v="2349" actId="20577"/>
          <ac:spMkLst>
            <pc:docMk/>
            <pc:sldMk cId="1900899488" sldId="321"/>
            <ac:spMk id="2" creationId="{99B9D7B2-5957-8555-C1B1-3DB1E7A25D5B}"/>
          </ac:spMkLst>
        </pc:spChg>
        <pc:spChg chg="del">
          <ac:chgData name="Bethany Jay (Social Work and Social Care)" userId="0a8b0cf1-0156-43d8-98b5-fee88a51b790" providerId="ADAL" clId="{D6817C8B-7ECD-4437-A766-C4287996430E}" dt="2025-10-02T16:22:36.806" v="2352" actId="478"/>
          <ac:spMkLst>
            <pc:docMk/>
            <pc:sldMk cId="1900899488" sldId="321"/>
            <ac:spMk id="4" creationId="{948F7C1E-669C-6963-26ED-4F1807743951}"/>
          </ac:spMkLst>
        </pc:spChg>
      </pc:sldChg>
      <pc:sldChg chg="addSp delSp modSp add mod">
        <pc:chgData name="Bethany Jay (Social Work and Social Care)" userId="0a8b0cf1-0156-43d8-98b5-fee88a51b790" providerId="ADAL" clId="{D6817C8B-7ECD-4437-A766-C4287996430E}" dt="2025-10-02T16:22:49.325" v="2354"/>
        <pc:sldMkLst>
          <pc:docMk/>
          <pc:sldMk cId="3763612362" sldId="322"/>
        </pc:sldMkLst>
        <pc:spChg chg="del">
          <ac:chgData name="Bethany Jay (Social Work and Social Care)" userId="0a8b0cf1-0156-43d8-98b5-fee88a51b790" providerId="ADAL" clId="{D6817C8B-7ECD-4437-A766-C4287996430E}" dt="2025-10-02T16:22:34.189" v="2351" actId="478"/>
          <ac:spMkLst>
            <pc:docMk/>
            <pc:sldMk cId="3763612362" sldId="322"/>
            <ac:spMk id="4" creationId="{A9F4F284-ED66-A2D6-E6C2-DD86C08EC3DD}"/>
          </ac:spMkLst>
        </pc:spChg>
        <pc:spChg chg="add mod">
          <ac:chgData name="Bethany Jay (Social Work and Social Care)" userId="0a8b0cf1-0156-43d8-98b5-fee88a51b790" providerId="ADAL" clId="{D6817C8B-7ECD-4437-A766-C4287996430E}" dt="2025-10-02T16:22:49.325" v="2354"/>
          <ac:spMkLst>
            <pc:docMk/>
            <pc:sldMk cId="3763612362" sldId="322"/>
            <ac:spMk id="6" creationId="{7340B79D-28C0-6048-E758-503AFBD914E8}"/>
          </ac:spMkLst>
        </pc:spChg>
      </pc:sldChg>
      <pc:sldChg chg="addSp modSp add mod">
        <pc:chgData name="Bethany Jay (Social Work and Social Care)" userId="0a8b0cf1-0156-43d8-98b5-fee88a51b790" providerId="ADAL" clId="{D6817C8B-7ECD-4437-A766-C4287996430E}" dt="2025-10-02T16:23:33.145" v="2419" actId="14100"/>
        <pc:sldMkLst>
          <pc:docMk/>
          <pc:sldMk cId="1900160391" sldId="323"/>
        </pc:sldMkLst>
        <pc:spChg chg="add mod">
          <ac:chgData name="Bethany Jay (Social Work and Social Care)" userId="0a8b0cf1-0156-43d8-98b5-fee88a51b790" providerId="ADAL" clId="{D6817C8B-7ECD-4437-A766-C4287996430E}" dt="2025-10-02T16:22:50.851" v="2355"/>
          <ac:spMkLst>
            <pc:docMk/>
            <pc:sldMk cId="1900160391" sldId="323"/>
            <ac:spMk id="4" creationId="{E4E539DC-8333-022E-37F4-3BEDB8D51AE5}"/>
          </ac:spMkLst>
        </pc:spChg>
        <pc:spChg chg="add mod">
          <ac:chgData name="Bethany Jay (Social Work and Social Care)" userId="0a8b0cf1-0156-43d8-98b5-fee88a51b790" providerId="ADAL" clId="{D6817C8B-7ECD-4437-A766-C4287996430E}" dt="2025-10-02T16:23:33.145" v="2419" actId="14100"/>
          <ac:spMkLst>
            <pc:docMk/>
            <pc:sldMk cId="1900160391" sldId="323"/>
            <ac:spMk id="6" creationId="{E620FA1E-32D5-492A-6FCF-617109A26211}"/>
          </ac:spMkLst>
        </pc:spChg>
        <pc:cxnChg chg="add mod">
          <ac:chgData name="Bethany Jay (Social Work and Social Care)" userId="0a8b0cf1-0156-43d8-98b5-fee88a51b790" providerId="ADAL" clId="{D6817C8B-7ECD-4437-A766-C4287996430E}" dt="2025-10-02T16:23:28.993" v="2418"/>
          <ac:cxnSpMkLst>
            <pc:docMk/>
            <pc:sldMk cId="1900160391" sldId="323"/>
            <ac:cxnSpMk id="7" creationId="{6C25B029-FE0D-FDDB-6254-A06BCC7B2835}"/>
          </ac:cxnSpMkLst>
        </pc:cxnChg>
      </pc:sldChg>
      <pc:sldChg chg="delSp modSp add mod ord">
        <pc:chgData name="Bethany Jay (Social Work and Social Care)" userId="0a8b0cf1-0156-43d8-98b5-fee88a51b790" providerId="ADAL" clId="{D6817C8B-7ECD-4437-A766-C4287996430E}" dt="2025-10-02T16:26:45.429" v="2487" actId="20577"/>
        <pc:sldMkLst>
          <pc:docMk/>
          <pc:sldMk cId="484757534" sldId="324"/>
        </pc:sldMkLst>
        <pc:spChg chg="mod">
          <ac:chgData name="Bethany Jay (Social Work and Social Care)" userId="0a8b0cf1-0156-43d8-98b5-fee88a51b790" providerId="ADAL" clId="{D6817C8B-7ECD-4437-A766-C4287996430E}" dt="2025-10-02T16:26:45.429" v="2487" actId="20577"/>
          <ac:spMkLst>
            <pc:docMk/>
            <pc:sldMk cId="484757534" sldId="324"/>
            <ac:spMk id="2" creationId="{BD91D03E-EC50-7250-C6C1-CFE12312476E}"/>
          </ac:spMkLst>
        </pc:spChg>
        <pc:spChg chg="del">
          <ac:chgData name="Bethany Jay (Social Work and Social Care)" userId="0a8b0cf1-0156-43d8-98b5-fee88a51b790" providerId="ADAL" clId="{D6817C8B-7ECD-4437-A766-C4287996430E}" dt="2025-10-02T16:26:37.142" v="2486" actId="478"/>
          <ac:spMkLst>
            <pc:docMk/>
            <pc:sldMk cId="484757534" sldId="324"/>
            <ac:spMk id="4" creationId="{DCC7D837-7E54-1BE0-4CA6-1112A73373D8}"/>
          </ac:spMkLst>
        </pc:spChg>
      </pc:sldChg>
      <pc:sldChg chg="modSp add mod">
        <pc:chgData name="Bethany Jay (Social Work and Social Care)" userId="0a8b0cf1-0156-43d8-98b5-fee88a51b790" providerId="ADAL" clId="{D6817C8B-7ECD-4437-A766-C4287996430E}" dt="2025-10-02T16:26:48.409" v="2488" actId="20577"/>
        <pc:sldMkLst>
          <pc:docMk/>
          <pc:sldMk cId="4182683494" sldId="325"/>
        </pc:sldMkLst>
        <pc:spChg chg="mod">
          <ac:chgData name="Bethany Jay (Social Work and Social Care)" userId="0a8b0cf1-0156-43d8-98b5-fee88a51b790" providerId="ADAL" clId="{D6817C8B-7ECD-4437-A766-C4287996430E}" dt="2025-10-02T16:26:48.409" v="2488" actId="20577"/>
          <ac:spMkLst>
            <pc:docMk/>
            <pc:sldMk cId="4182683494" sldId="325"/>
            <ac:spMk id="2" creationId="{3A242BC5-0FC2-380D-A26E-AE12F2A1CF1D}"/>
          </ac:spMkLst>
        </pc:spChg>
      </pc:sldChg>
      <pc:sldChg chg="delSp modSp add mod ord">
        <pc:chgData name="Bethany Jay (Social Work and Social Care)" userId="0a8b0cf1-0156-43d8-98b5-fee88a51b790" providerId="ADAL" clId="{D6817C8B-7ECD-4437-A766-C4287996430E}" dt="2025-10-02T16:31:25.634" v="2619" actId="20577"/>
        <pc:sldMkLst>
          <pc:docMk/>
          <pc:sldMk cId="466643159" sldId="326"/>
        </pc:sldMkLst>
        <pc:spChg chg="mod">
          <ac:chgData name="Bethany Jay (Social Work and Social Care)" userId="0a8b0cf1-0156-43d8-98b5-fee88a51b790" providerId="ADAL" clId="{D6817C8B-7ECD-4437-A766-C4287996430E}" dt="2025-10-02T16:31:25.634" v="2619" actId="20577"/>
          <ac:spMkLst>
            <pc:docMk/>
            <pc:sldMk cId="466643159" sldId="326"/>
            <ac:spMk id="2" creationId="{5945515A-1246-4BC0-D64E-A1A2E9325625}"/>
          </ac:spMkLst>
        </pc:spChg>
        <pc:spChg chg="del">
          <ac:chgData name="Bethany Jay (Social Work and Social Care)" userId="0a8b0cf1-0156-43d8-98b5-fee88a51b790" providerId="ADAL" clId="{D6817C8B-7ECD-4437-A766-C4287996430E}" dt="2025-10-02T16:30:37.879" v="2606" actId="478"/>
          <ac:spMkLst>
            <pc:docMk/>
            <pc:sldMk cId="466643159" sldId="326"/>
            <ac:spMk id="6" creationId="{67441918-FCD7-99A6-0D2E-55729DEF1504}"/>
          </ac:spMkLst>
        </pc:spChg>
      </pc:sldChg>
      <pc:sldChg chg="add del">
        <pc:chgData name="Bethany Jay (Social Work and Social Care)" userId="0a8b0cf1-0156-43d8-98b5-fee88a51b790" providerId="ADAL" clId="{D6817C8B-7ECD-4437-A766-C4287996430E}" dt="2025-10-02T16:31:34.589" v="2620" actId="2696"/>
        <pc:sldMkLst>
          <pc:docMk/>
          <pc:sldMk cId="675788621" sldId="327"/>
        </pc:sldMkLst>
      </pc:sldChg>
      <pc:sldChg chg="addSp modSp add">
        <pc:chgData name="Bethany Jay (Social Work and Social Care)" userId="0a8b0cf1-0156-43d8-98b5-fee88a51b790" providerId="ADAL" clId="{D6817C8B-7ECD-4437-A766-C4287996430E}" dt="2025-10-02T16:31:44.952" v="2622"/>
        <pc:sldMkLst>
          <pc:docMk/>
          <pc:sldMk cId="1182943901" sldId="327"/>
        </pc:sldMkLst>
        <pc:spChg chg="add mod">
          <ac:chgData name="Bethany Jay (Social Work and Social Care)" userId="0a8b0cf1-0156-43d8-98b5-fee88a51b790" providerId="ADAL" clId="{D6817C8B-7ECD-4437-A766-C4287996430E}" dt="2025-10-02T16:31:44.952" v="2622"/>
          <ac:spMkLst>
            <pc:docMk/>
            <pc:sldMk cId="1182943901" sldId="327"/>
            <ac:spMk id="4" creationId="{638BC8A5-DB9E-47BC-AF41-4FC99954EB29}"/>
          </ac:spMkLst>
        </pc:spChg>
      </pc:sldChg>
      <pc:sldMasterChg chg="modSp modSldLayout">
        <pc:chgData name="Bethany Jay (Social Work and Social Care)" userId="0a8b0cf1-0156-43d8-98b5-fee88a51b790" providerId="ADAL" clId="{D6817C8B-7ECD-4437-A766-C4287996430E}" dt="2025-09-24T09:43:40.655" v="681"/>
        <pc:sldMasterMkLst>
          <pc:docMk/>
          <pc:sldMasterMk cId="3514124687" sldId="2147483648"/>
        </pc:sldMasterMkLst>
        <pc:spChg chg="mod">
          <ac:chgData name="Bethany Jay (Social Work and Social Care)" userId="0a8b0cf1-0156-43d8-98b5-fee88a51b790" providerId="ADAL" clId="{D6817C8B-7ECD-4437-A766-C4287996430E}" dt="2025-09-24T09:43:40.655" v="681"/>
          <ac:spMkLst>
            <pc:docMk/>
            <pc:sldMasterMk cId="3514124687" sldId="2147483648"/>
            <ac:spMk id="4" creationId="{1168B5D1-DBDC-42D1-8C56-3919C5C1DAA6}"/>
          </ac:spMkLst>
        </pc:spChg>
        <pc:picChg chg="mod">
          <ac:chgData name="Bethany Jay (Social Work and Social Care)" userId="0a8b0cf1-0156-43d8-98b5-fee88a51b790" providerId="ADAL" clId="{D6817C8B-7ECD-4437-A766-C4287996430E}" dt="2025-09-24T09:43:40.655" v="681"/>
          <ac:picMkLst>
            <pc:docMk/>
            <pc:sldMasterMk cId="3514124687" sldId="2147483648"/>
            <ac:picMk id="5" creationId="{4A544D76-5D62-4029-A828-C37DB5F93AAE}"/>
          </ac:picMkLst>
        </pc:pic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2881189605" sldId="2147483649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881189605" sldId="2147483649"/>
              <ac:spMk id="2" creationId="{D1430E89-F8F7-4FCD-A906-6AE2EFBF6A85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881189605" sldId="2147483649"/>
              <ac:spMk id="3" creationId="{DD1F0A9F-370F-4DC8-9A39-F26D7E0DB449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881189605" sldId="2147483649"/>
              <ac:spMk id="10" creationId="{F89B36C4-D74D-41FE-BB25-75FDAE0737E8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881189605" sldId="2147483649"/>
              <ac:spMk id="11" creationId="{5E5CC354-19C1-4DBF-BD47-FDEB6B749E1A}"/>
            </ac:spMkLst>
          </pc:spChg>
          <pc:picChg chg="mod">
            <ac:chgData name="Bethany Jay (Social Work and Social Care)" userId="0a8b0cf1-0156-43d8-98b5-fee88a51b790" providerId="ADAL" clId="{D6817C8B-7ECD-4437-A766-C4287996430E}" dt="2025-09-24T09:43:40.655" v="681"/>
            <ac:picMkLst>
              <pc:docMk/>
              <pc:sldMasterMk cId="3514124687" sldId="2147483648"/>
              <pc:sldLayoutMk cId="2881189605" sldId="2147483649"/>
              <ac:picMk id="8" creationId="{263C7D50-AD7D-449E-B23C-0F6DBD600CD6}"/>
            </ac:picMkLst>
          </pc:picChg>
          <pc:picChg chg="mod">
            <ac:chgData name="Bethany Jay (Social Work and Social Care)" userId="0a8b0cf1-0156-43d8-98b5-fee88a51b790" providerId="ADAL" clId="{D6817C8B-7ECD-4437-A766-C4287996430E}" dt="2025-09-24T09:43:40.655" v="681"/>
            <ac:picMkLst>
              <pc:docMk/>
              <pc:sldMasterMk cId="3514124687" sldId="2147483648"/>
              <pc:sldLayoutMk cId="2881189605" sldId="2147483649"/>
              <ac:picMk id="9" creationId="{49124A59-0BB5-49BD-A9A2-43F8E650A421}"/>
            </ac:picMkLst>
          </pc:picChg>
          <pc:picChg chg="mod">
            <ac:chgData name="Bethany Jay (Social Work and Social Care)" userId="0a8b0cf1-0156-43d8-98b5-fee88a51b790" providerId="ADAL" clId="{D6817C8B-7ECD-4437-A766-C4287996430E}" dt="2025-09-24T09:43:40.655" v="681"/>
            <ac:picMkLst>
              <pc:docMk/>
              <pc:sldMasterMk cId="3514124687" sldId="2147483648"/>
              <pc:sldLayoutMk cId="2881189605" sldId="2147483649"/>
              <ac:picMk id="12" creationId="{853CD80A-A7DE-4D1A-BBB7-869283F55EFA}"/>
            </ac:picMkLst>
          </pc:picChg>
        </pc:sldLayout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2732585138" sldId="2147483650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732585138" sldId="2147483650"/>
              <ac:spMk id="2" creationId="{D8FAF20E-51C9-4B6B-884F-FBE512B804DA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732585138" sldId="2147483650"/>
              <ac:spMk id="3" creationId="{09B8C0B9-2369-42F0-A79F-CAE6AE0A55D9}"/>
            </ac:spMkLst>
          </pc:spChg>
        </pc:sldLayout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1513403102" sldId="2147483651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1513403102" sldId="2147483651"/>
              <ac:spMk id="2" creationId="{41E9BD98-A573-41ED-B960-415262CCD822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1513403102" sldId="2147483651"/>
              <ac:spMk id="3" creationId="{88FFA56F-A402-47E6-A77B-F77DF81ACF65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1513403102" sldId="2147483651"/>
              <ac:spMk id="14" creationId="{69AAD4D9-1C71-4A9F-8347-32B18B292BD6}"/>
            </ac:spMkLst>
          </pc:spChg>
        </pc:sldLayout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1212827214" sldId="2147483652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1212827214" sldId="2147483652"/>
              <ac:spMk id="2" creationId="{F4F77174-A6F3-4B06-937D-613C2C2BA7FE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1212827214" sldId="2147483652"/>
              <ac:spMk id="3" creationId="{37DC005F-9983-446C-89DB-2A5223E6B58E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1212827214" sldId="2147483652"/>
              <ac:spMk id="4" creationId="{71D2E725-B0D3-4E66-883C-2E9580BD6DF7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1212827214" sldId="2147483652"/>
              <ac:spMk id="13" creationId="{DB513AE6-A7B5-40AC-BCA0-418A65E26075}"/>
            </ac:spMkLst>
          </pc:spChg>
          <pc:picChg chg="mod">
            <ac:chgData name="Bethany Jay (Social Work and Social Care)" userId="0a8b0cf1-0156-43d8-98b5-fee88a51b790" providerId="ADAL" clId="{D6817C8B-7ECD-4437-A766-C4287996430E}" dt="2025-09-24T09:43:40.655" v="681"/>
            <ac:picMkLst>
              <pc:docMk/>
              <pc:sldMasterMk cId="3514124687" sldId="2147483648"/>
              <pc:sldLayoutMk cId="1212827214" sldId="2147483652"/>
              <ac:picMk id="6" creationId="{09F44028-1DBF-4D22-BC2C-CDB93AF50D70}"/>
            </ac:picMkLst>
          </pc:picChg>
        </pc:sldLayout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827027635" sldId="2147483653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827027635" sldId="2147483653"/>
              <ac:spMk id="2" creationId="{1CFC7C97-887C-4C30-B8A2-E516769CFDB2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827027635" sldId="2147483653"/>
              <ac:spMk id="3" creationId="{AC96D33F-05ED-4CA9-B237-B4921B8AEC1B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827027635" sldId="2147483653"/>
              <ac:spMk id="4" creationId="{1EF5F18E-9629-4599-9F91-6B968CCF9709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827027635" sldId="2147483653"/>
              <ac:spMk id="5" creationId="{CFDC9B1B-63CB-41D9-B49C-95C428E4E774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827027635" sldId="2147483653"/>
              <ac:spMk id="6" creationId="{DD6275BD-203D-4CED-949C-8303C1BD6C79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827027635" sldId="2147483653"/>
              <ac:spMk id="9" creationId="{F3804845-0335-47D0-834D-6FC289C1D910}"/>
            </ac:spMkLst>
          </pc:spChg>
          <pc:picChg chg="mod">
            <ac:chgData name="Bethany Jay (Social Work and Social Care)" userId="0a8b0cf1-0156-43d8-98b5-fee88a51b790" providerId="ADAL" clId="{D6817C8B-7ECD-4437-A766-C4287996430E}" dt="2025-09-24T09:43:40.655" v="681"/>
            <ac:picMkLst>
              <pc:docMk/>
              <pc:sldMasterMk cId="3514124687" sldId="2147483648"/>
              <pc:sldLayoutMk cId="827027635" sldId="2147483653"/>
              <ac:picMk id="10" creationId="{64C8F0E8-53A9-4E57-B9B6-4850B169DB77}"/>
            </ac:picMkLst>
          </pc:picChg>
        </pc:sldLayout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764036516" sldId="2147483654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764036516" sldId="2147483654"/>
              <ac:spMk id="2" creationId="{E99A93CF-50F5-44F6-A782-3389925E2694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764036516" sldId="2147483654"/>
              <ac:spMk id="5" creationId="{A30F3B84-7C7B-4CD8-8A0B-E7E08AE82F54}"/>
            </ac:spMkLst>
          </pc:spChg>
        </pc:sldLayout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4264368701" sldId="2147483656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4264368701" sldId="2147483656"/>
              <ac:spMk id="2" creationId="{320AEBF2-4FA5-44E8-9EB6-7A44FA9181A5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4264368701" sldId="2147483656"/>
              <ac:spMk id="3" creationId="{C4CED31D-EF01-4205-894F-C8341593ED8D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4264368701" sldId="2147483656"/>
              <ac:spMk id="4" creationId="{27F4BF1D-F783-45A1-8F83-E5DDA69E3B89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4264368701" sldId="2147483656"/>
              <ac:spMk id="7" creationId="{E7CF7037-BF33-460B-985D-785B421851A7}"/>
            </ac:spMkLst>
          </pc:spChg>
        </pc:sldLayoutChg>
        <pc:sldLayoutChg chg="modSp">
          <pc:chgData name="Bethany Jay (Social Work and Social Care)" userId="0a8b0cf1-0156-43d8-98b5-fee88a51b790" providerId="ADAL" clId="{D6817C8B-7ECD-4437-A766-C4287996430E}" dt="2025-09-24T09:43:40.655" v="681"/>
          <pc:sldLayoutMkLst>
            <pc:docMk/>
            <pc:sldMasterMk cId="3514124687" sldId="2147483648"/>
            <pc:sldLayoutMk cId="2530197436" sldId="2147483657"/>
          </pc:sldLayoutMkLst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530197436" sldId="2147483657"/>
              <ac:spMk id="2" creationId="{1C9E54E9-278F-4B8A-8E1D-CF0402A6D1D7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530197436" sldId="2147483657"/>
              <ac:spMk id="3" creationId="{C078310F-F46E-42AB-8307-04C11BC4E5CB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530197436" sldId="2147483657"/>
              <ac:spMk id="4" creationId="{EB7EDE89-CC00-4AB6-ADC0-D352F88895E3}"/>
            </ac:spMkLst>
          </pc:spChg>
          <pc:spChg chg="mod">
            <ac:chgData name="Bethany Jay (Social Work and Social Care)" userId="0a8b0cf1-0156-43d8-98b5-fee88a51b790" providerId="ADAL" clId="{D6817C8B-7ECD-4437-A766-C4287996430E}" dt="2025-09-24T09:43:40.655" v="681"/>
            <ac:spMkLst>
              <pc:docMk/>
              <pc:sldMasterMk cId="3514124687" sldId="2147483648"/>
              <pc:sldLayoutMk cId="2530197436" sldId="2147483657"/>
              <ac:spMk id="7" creationId="{DF1D5D3E-F4E4-4286-9E11-2A637C894C32}"/>
            </ac:spMkLst>
          </pc:spChg>
          <pc:picChg chg="mod">
            <ac:chgData name="Bethany Jay (Social Work and Social Care)" userId="0a8b0cf1-0156-43d8-98b5-fee88a51b790" providerId="ADAL" clId="{D6817C8B-7ECD-4437-A766-C4287996430E}" dt="2025-09-24T09:43:40.655" v="681"/>
            <ac:picMkLst>
              <pc:docMk/>
              <pc:sldMasterMk cId="3514124687" sldId="2147483648"/>
              <pc:sldLayoutMk cId="2530197436" sldId="2147483657"/>
              <ac:picMk id="8" creationId="{2F3C8007-030E-4CD3-8874-F9EF50463F3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FB82-3C49-480C-998A-0BE579B9F2D5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AAE0-A61A-479D-9A3D-AA25286A7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3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AAE0-A61A-479D-9A3D-AA25286A71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0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461A4-B495-07E0-694F-3742FAB88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649C20-B9F3-7C6D-30B6-CD8FE53A6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A502F-7761-2AD8-3B0C-03C7B09A7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49858-7DB2-1EBB-7A85-654B9EBAE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AAE0-A61A-479D-9A3D-AA25286A71A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85B84-7C9B-C959-0E83-19945AE2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DF22E-6713-A725-08EA-25459526A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3AF91-3DB9-0E0D-D161-307E1D4C4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C4DA5-554C-80F2-CC1F-072E05596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AAE0-A61A-479D-9A3D-AA25286A71A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4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3B316-071D-2CC8-2BD4-63A75BA9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6F5B0-D5BA-D4B6-4780-4C10C14BB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7E02A-A81F-46AF-B6D5-71844A9B4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51D9C-507A-94EA-E47F-CA09F2C68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AAE0-A61A-479D-9A3D-AA25286A71A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0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C0F1-8F8F-2610-D4CA-F565B1AD7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39D25-1C6B-731C-8875-168EE1EBB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0CF32A-7941-0FBB-45DF-99E9F14D9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664D-248C-F54D-60F6-84EC9862C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AAE0-A61A-479D-9A3D-AA25286A71A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1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800A8-96CE-2FB4-564D-04B88A08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2A349-BD95-0F9A-1028-86FB87E01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54D3B-440F-06A0-C5E0-C30455F95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15A-73CC-1D72-60F3-C2F52870C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AAE0-A61A-479D-9A3D-AA25286A71A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5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A16DB-9733-6999-66A4-00793008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E876D0-E1B4-EFCA-5CEA-11ACC39E0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8ABE3-BA07-1C7B-28E7-820F3CD90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5C071-E488-1FCC-2A93-A11BD51B8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AAE0-A61A-479D-9A3D-AA25286A71A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7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0E89-F8F7-4FCD-A906-6AE2EFBF6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F0A9F-370F-4DC8-9A39-F26D7E0DB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63C7D50-AD7D-449E-B23C-0F6DBD600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19" y="6055804"/>
            <a:ext cx="2350217" cy="597829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124A59-0BB5-49BD-A9A2-43F8E650A4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73" y="6055804"/>
            <a:ext cx="1877927" cy="59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9B36C4-D74D-41FE-BB25-75FDAE0737E8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CC354-19C1-4DBF-BD47-FDEB6B749E1A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853CD80A-A7DE-4D1A-BBB7-869283F55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 b="9804"/>
          <a:stretch/>
        </p:blipFill>
        <p:spPr>
          <a:xfrm>
            <a:off x="4813650" y="6055801"/>
            <a:ext cx="2749202" cy="6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F20E-51C9-4B6B-884F-FBE512B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681040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C0B9-2369-42F0-A79F-CAE6AE0A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5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BD98-A573-41ED-B960-415262CC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FA56F-A402-47E6-A77B-F77DF81AC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AD4D9-1C71-4A9F-8347-32B18B292BD6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</p:spTree>
    <p:extLst>
      <p:ext uri="{BB962C8B-B14F-4D97-AF65-F5344CB8AC3E}">
        <p14:creationId xmlns:p14="http://schemas.microsoft.com/office/powerpoint/2010/main" val="15134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7174-A6F3-4B06-937D-613C2C2B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569494"/>
            <a:ext cx="10515600" cy="1121194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005F-9983-446C-89DB-2A5223E6B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E725-B0D3-4E66-883C-2E9580BD6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13AE6-A7B5-40AC-BCA0-418A65E26075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9F44028-1DBF-4D22-BC2C-CDB93AF50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0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7C97-887C-4C30-B8A2-E516769C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6D33F-05ED-4CA9-B237-B4921B8AE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5F18E-9629-4599-9F91-6B968CCF9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C9B1B-63CB-41D9-B49C-95C428E4E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275BD-203D-4CED-949C-8303C1BD6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04845-0335-47D0-834D-6FC289C1D910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4C8F0E8-53A9-4E57-B9B6-4850B169D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0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93CF-50F5-44F6-A782-3389925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F3B84-7C7B-4CD8-8A0B-E7E08AE82F54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</p:spTree>
    <p:extLst>
      <p:ext uri="{BB962C8B-B14F-4D97-AF65-F5344CB8AC3E}">
        <p14:creationId xmlns:p14="http://schemas.microsoft.com/office/powerpoint/2010/main" val="7640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2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EBF2-4FA5-44E8-9EB6-7A44FA91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ED31D-EF01-4205-894F-C8341593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4BF1D-F783-45A1-8F83-E5DDA69E3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F7037-BF33-460B-985D-785B421851A7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</p:spTree>
    <p:extLst>
      <p:ext uri="{BB962C8B-B14F-4D97-AF65-F5344CB8AC3E}">
        <p14:creationId xmlns:p14="http://schemas.microsoft.com/office/powerpoint/2010/main" val="426436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54E9-278F-4B8A-8E1D-CF0402A6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8310F-F46E-42AB-8307-04C11BC4E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EDE89-CC00-4AB6-ADC0-D352F8889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D5D3E-F4E4-4286-9E11-2A637C894C32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2F3C8007-030E-4CD3-8874-F9EF50463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0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68B5D1-DBDC-42D1-8C56-3919C5C1DAA6}"/>
              </a:ext>
            </a:extLst>
          </p:cNvPr>
          <p:cNvSpPr txBox="1"/>
          <p:nvPr userDrawn="1"/>
        </p:nvSpPr>
        <p:spPr>
          <a:xfrm>
            <a:off x="152404" y="5996627"/>
            <a:ext cx="41148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sz="180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4A544D76-5D62-4029-A828-C37DB5F93A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0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DAA0-EA45-45B4-B845-0AE41782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-254485"/>
            <a:ext cx="10515600" cy="285273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A84D98"/>
                </a:solidFill>
                <a:latin typeface="Arial Black" panose="020B0A04020102020204" pitchFamily="34" charset="0"/>
              </a:rPr>
              <a:t>Working in Social Care – True or false?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D211FD3-9431-312D-E43A-F77A85526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8" r="210" b="469"/>
          <a:stretch/>
        </p:blipFill>
        <p:spPr>
          <a:xfrm>
            <a:off x="4079008" y="3146975"/>
            <a:ext cx="4021284" cy="20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17B80-D6C5-FCF5-4AA4-DE472026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41FF-C36A-5CD6-F70B-FBFFDAC4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Care worker pay has decreased in the last 10 years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A69F1-B226-76A7-7CA1-061C80345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1A46F6-1A85-EC1E-CFD0-5461B467B50C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651384-43C2-98BE-8E76-0171417B5BB6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360813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6251E-85AA-E694-BD73-3041270A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B342-6C49-E001-F43E-002407C2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Care worker pay has decreased in the last 10 years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97EE-EF3A-AEBF-7FBB-BBDFCE51C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E044A0-41DD-0653-0717-FD3CD8DBF2CE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3F1773-447A-2004-3F80-D2D429E92709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6DEBE3-2068-2453-FD2C-386166DFF034}"/>
              </a:ext>
            </a:extLst>
          </p:cNvPr>
          <p:cNvCxnSpPr>
            <a:cxnSpLocks/>
          </p:cNvCxnSpPr>
          <p:nvPr/>
        </p:nvCxnSpPr>
        <p:spPr>
          <a:xfrm flipH="1">
            <a:off x="6233165" y="4236722"/>
            <a:ext cx="850901" cy="518160"/>
          </a:xfrm>
          <a:prstGeom prst="straightConnector1">
            <a:avLst/>
          </a:prstGeom>
          <a:ln>
            <a:solidFill>
              <a:srgbClr val="A84D98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E57142-6FCC-7998-FCD6-6B50F2BBA846}"/>
              </a:ext>
            </a:extLst>
          </p:cNvPr>
          <p:cNvSpPr txBox="1"/>
          <p:nvPr/>
        </p:nvSpPr>
        <p:spPr>
          <a:xfrm>
            <a:off x="1483360" y="482092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worker pay has increased every year since 2016</a:t>
            </a:r>
            <a:endParaRPr lang="en-GB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8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75F2-CC06-A792-263C-36516BAD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F552-6D47-6015-C2A0-D68A2223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In 2024, care workers were paid higher than the national living wage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852E-FDE3-6282-9683-2685B95A1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8A483A-B6FA-B406-AEB9-F5A594F6D153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6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E820B-C41F-5B43-7D59-0AB364FFE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A33E-802F-DCDD-6728-0FA1A86E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In 2024, care workers were paid higher than the national living wage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3F5C-923E-2BB2-D68C-710963154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F859F0-EAB9-33F2-3661-82EFC1467550}"/>
              </a:ext>
            </a:extLst>
          </p:cNvPr>
          <p:cNvSpPr/>
          <p:nvPr/>
        </p:nvSpPr>
        <p:spPr>
          <a:xfrm>
            <a:off x="14528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0BF8CC-7647-E34C-B376-A44D3CF6D775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9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A8EC4-C057-833A-18C3-B12399669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C64C-B693-FC8C-B48D-BF10A777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In 2024, care workers were paid higher than the national living wage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F206E-D0C9-163D-284A-0FC432BB7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B5B74D-FF29-2521-8F13-18AD15861DD4}"/>
              </a:ext>
            </a:extLst>
          </p:cNvPr>
          <p:cNvSpPr/>
          <p:nvPr/>
        </p:nvSpPr>
        <p:spPr>
          <a:xfrm>
            <a:off x="14528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C7543E-72ED-F013-BA36-7076D81E86DD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891253-53AA-6741-2663-E67327B57756}"/>
              </a:ext>
            </a:extLst>
          </p:cNvPr>
          <p:cNvCxnSpPr>
            <a:cxnSpLocks/>
          </p:cNvCxnSpPr>
          <p:nvPr/>
        </p:nvCxnSpPr>
        <p:spPr>
          <a:xfrm>
            <a:off x="4547874" y="4396062"/>
            <a:ext cx="922014" cy="579118"/>
          </a:xfrm>
          <a:prstGeom prst="straightConnector1">
            <a:avLst/>
          </a:prstGeom>
          <a:ln>
            <a:solidFill>
              <a:srgbClr val="A84D98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4E492B-8180-D614-2D1E-778627EC9434}"/>
              </a:ext>
            </a:extLst>
          </p:cNvPr>
          <p:cNvSpPr txBox="1"/>
          <p:nvPr/>
        </p:nvSpPr>
        <p:spPr>
          <a:xfrm>
            <a:off x="5618480" y="468562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 Black" panose="020B0A04020102020204" pitchFamily="34" charset="0"/>
              </a:rPr>
              <a:t>In March 2024, the average hourly rate for care workers was £11.00, which is 58p higher than the national living wage</a:t>
            </a:r>
          </a:p>
        </p:txBody>
      </p:sp>
    </p:spTree>
    <p:extLst>
      <p:ext uri="{BB962C8B-B14F-4D97-AF65-F5344CB8AC3E}">
        <p14:creationId xmlns:p14="http://schemas.microsoft.com/office/powerpoint/2010/main" val="420635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8E374-C121-E533-9DE1-9F9412E43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617D-76EF-56DB-A00A-C0E58BB9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A registered nurse is paid more than a registered social worker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5C66-35C8-5EDB-1BEB-0732C74F6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F36F3-9CC7-1590-6827-AA172743A314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14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BBF28-4901-73B7-52A3-29D96254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9F39-A3CA-73C5-C603-8B2366DF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A registered nurse is paid more than a registered social worker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88D5-0A92-7645-A206-9FA4A016F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EEA367-41EE-F246-87CB-4397726F07B8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AF35E1-F394-1836-863E-696ECEC768C8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42865-8EC8-BE4A-A09B-F6113F42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2F2B-05C4-6611-582E-686B35A4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A registered nurse is paid more than a registered social worker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60BE-1D5B-D53D-0DA9-2FC1C02CB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07E6D8-06AD-07D4-035F-EA0D17C7D9DC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FAD6C-E656-D4E9-2860-4CD602090EAC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F8BA95-39FA-94DB-3782-5B163C23D763}"/>
              </a:ext>
            </a:extLst>
          </p:cNvPr>
          <p:cNvSpPr txBox="1">
            <a:spLocks/>
          </p:cNvSpPr>
          <p:nvPr/>
        </p:nvSpPr>
        <p:spPr>
          <a:xfrm>
            <a:off x="566422" y="4602483"/>
            <a:ext cx="6517641" cy="2475650"/>
          </a:xfrm>
          <a:prstGeom prst="rect">
            <a:avLst/>
          </a:prstGeom>
        </p:spPr>
        <p:txBody>
          <a:bodyPr lIns="91440" tIns="45721" rIns="91440" bIns="45721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2000" dirty="0"/>
              <a:t>A registered nurse, on average, is paid £39,500 per year. A registered social worker is paid £41,500 per year</a:t>
            </a:r>
            <a:endParaRPr lang="en-GB" sz="2000" dirty="0"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BA6409-3448-E129-1715-0E6885A05CC5}"/>
              </a:ext>
            </a:extLst>
          </p:cNvPr>
          <p:cNvCxnSpPr>
            <a:cxnSpLocks/>
          </p:cNvCxnSpPr>
          <p:nvPr/>
        </p:nvCxnSpPr>
        <p:spPr>
          <a:xfrm flipH="1">
            <a:off x="6233165" y="4236722"/>
            <a:ext cx="850901" cy="518160"/>
          </a:xfrm>
          <a:prstGeom prst="straightConnector1">
            <a:avLst/>
          </a:prstGeom>
          <a:ln>
            <a:solidFill>
              <a:srgbClr val="A84D98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2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F9903-B212-527E-A8C4-2A7049AE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74AD-1A59-F352-2049-3827A2BE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Last year, 1.59 million people worked in the adult social care sector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9DA8-CFF2-B6EE-33CD-4AA527490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3367E9-C35B-C3DB-B74D-B37E3543F348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5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A82A-0E23-DC29-4CDF-EB392BF92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14CB-5530-FB52-647B-3292F72E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Last year, 1.59 million people worked in the adult social care sector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56C7-6C2B-CBE8-0F82-66DB2FE45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7C29D5-F5E6-B479-66EC-925F0E5317E7}"/>
              </a:ext>
            </a:extLst>
          </p:cNvPr>
          <p:cNvSpPr/>
          <p:nvPr/>
        </p:nvSpPr>
        <p:spPr>
          <a:xfrm>
            <a:off x="14528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F307C0-CE4E-503F-877D-55E76A7A2D43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D34FE-6C34-2833-D6E5-8509F4579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224F-CE24-220F-ACFD-36337B6F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The social care work force is 21% male, 79% female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7BD5-3A5F-F5A4-A56B-714B6D2AD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5774F-BB34-89E7-BED5-25352670B8F3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2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3626A-30AC-FD5C-8BC2-582B6D841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D7B2-5957-8555-C1B1-3DB1E7A2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Social workers make up 20% of the adult social care workforce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7F09-52DD-0D90-C506-11CE4F94D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6549C3-5F49-9419-CED5-A107F67112BA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99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D16EA-6F9F-A1EF-2636-D717D22D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7DF6-2381-0C4E-9660-339738F5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Social workers make up 20% of the adult social care workforce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750C-D1F2-367E-D574-401B38868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23345B-80CB-967E-E80D-4D5D352FA1AF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40B79D-28C0-6048-E758-503AFBD914E8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376361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339CF-275A-EC49-D6B0-CDE603A9B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D589-9D9E-29D7-E35B-6330B41A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Social workers make up 20% of the adult social care workforce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2573-F165-089D-0459-5D5A07079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A24575-667B-810A-1C47-1408750F3133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E539DC-8333-022E-37F4-3BEDB8D51AE5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20FA1E-32D5-492A-6FCF-617109A26211}"/>
              </a:ext>
            </a:extLst>
          </p:cNvPr>
          <p:cNvSpPr txBox="1">
            <a:spLocks/>
          </p:cNvSpPr>
          <p:nvPr/>
        </p:nvSpPr>
        <p:spPr>
          <a:xfrm>
            <a:off x="566423" y="4602483"/>
            <a:ext cx="5666738" cy="2475650"/>
          </a:xfrm>
          <a:prstGeom prst="rect">
            <a:avLst/>
          </a:prstGeom>
        </p:spPr>
        <p:txBody>
          <a:bodyPr lIns="91440" tIns="45721" rIns="91440" bIns="45721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2000" dirty="0"/>
              <a:t>Only 1% of the adult social care workforce are social workers</a:t>
            </a:r>
            <a:endParaRPr lang="en-GB" sz="2000" dirty="0"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25B029-FE0D-FDDB-6254-A06BCC7B2835}"/>
              </a:ext>
            </a:extLst>
          </p:cNvPr>
          <p:cNvCxnSpPr>
            <a:cxnSpLocks/>
          </p:cNvCxnSpPr>
          <p:nvPr/>
        </p:nvCxnSpPr>
        <p:spPr>
          <a:xfrm flipH="1">
            <a:off x="6233165" y="4236722"/>
            <a:ext cx="850901" cy="518160"/>
          </a:xfrm>
          <a:prstGeom prst="straightConnector1">
            <a:avLst/>
          </a:prstGeom>
          <a:ln>
            <a:solidFill>
              <a:srgbClr val="A84D98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60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C061-174F-6A25-B1AF-A55765C8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515A-1246-4BC0-D64E-A1A2E932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10% of UK social worker jobs are vacant (the position is unfilled, but someone is needed)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E8E4-4884-FC92-151A-B03A114CF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27A43B-15AE-B48D-FE70-8F1E3DD4E052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4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D8C4-C5EF-1B34-3CD5-C32B8F1C8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2B8A-84D2-F197-0FCD-28C8B484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10% of UK social worker jobs are vacant (the position is unfilled, but someone is needed)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257D-564E-F809-5A7D-3D2B1EBA6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DEFB7C-28F3-5CB8-4C4F-9A57A22BB8F0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8BC8A5-DB9E-47BC-AF41-4FC99954EB29}"/>
              </a:ext>
            </a:extLst>
          </p:cNvPr>
          <p:cNvSpPr/>
          <p:nvPr/>
        </p:nvSpPr>
        <p:spPr>
          <a:xfrm>
            <a:off x="14528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1182943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31926-7FEF-9B4D-B7FC-6E18118DF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D03E-EC50-7250-C6C1-CFE1231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Between 2022-2023, the adult social care workforce grew by 1%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F52E7-3DB5-8A0E-69BF-BDA0C9325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1C7982-69DD-F7B9-A71D-9601E91212C6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57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8B0DC-0A7B-6CA7-ED7A-68C37922A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2BC5-0FC2-380D-A26E-AE12F2A1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Between 2022-2023, the adult social care workforce grew by 1%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6C1B-9386-9063-8109-70DCBB976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47724D-C90D-1266-6275-C50A13571713}"/>
              </a:ext>
            </a:extLst>
          </p:cNvPr>
          <p:cNvSpPr/>
          <p:nvPr/>
        </p:nvSpPr>
        <p:spPr>
          <a:xfrm>
            <a:off x="14528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D12003-F425-B3CF-5A51-8E0F9FD0844C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83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625DC-6E61-D481-D3F1-88A1098D0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862B-FA1F-80C6-928B-F128FC10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95267"/>
            <a:ext cx="10515600" cy="285273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A84D98"/>
                </a:solidFill>
                <a:latin typeface="Arial Black" panose="020B0A04020102020204" pitchFamily="34" charset="0"/>
              </a:rPr>
              <a:t>Activity Time !</a:t>
            </a:r>
            <a:br>
              <a:rPr lang="en-GB" sz="4400" dirty="0">
                <a:solidFill>
                  <a:srgbClr val="A84D98"/>
                </a:solidFill>
                <a:latin typeface="Arial Black" panose="020B0A04020102020204" pitchFamily="34" charset="0"/>
              </a:rPr>
            </a:br>
            <a:br>
              <a:rPr lang="en-GB" sz="4400" dirty="0">
                <a:solidFill>
                  <a:srgbClr val="A84D98"/>
                </a:solidFill>
                <a:latin typeface="Arial Black" panose="020B0A04020102020204" pitchFamily="34" charset="0"/>
              </a:rPr>
            </a:br>
            <a:r>
              <a:rPr lang="en-GB" sz="4400" dirty="0">
                <a:solidFill>
                  <a:srgbClr val="A84D98"/>
                </a:solidFill>
                <a:latin typeface="Arial Black" panose="020B0A04020102020204" pitchFamily="34" charset="0"/>
              </a:rPr>
              <a:t>ASC who are they and 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652573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AF33-4CAE-D223-7BA5-489FC98A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09F429-0AC4-5A2F-3014-884F29A2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835" y="2828947"/>
            <a:ext cx="8653159" cy="2852738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A84D98"/>
                </a:solidFill>
                <a:latin typeface="Arial Black" panose="020B0A04020102020204" pitchFamily="34" charset="0"/>
              </a:rPr>
              <a:t>You have 15 minutes to work out what ASC job title they have…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CE413-1DF5-21F9-6D8B-C8B34BAF0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874" y="-2"/>
            <a:ext cx="2991680" cy="4273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72ACF-376A-B6FA-8C3D-26734D6A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789" y="-1"/>
            <a:ext cx="3074918" cy="4373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74D582-6F4C-00B0-63F5-8DC3991A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77704" cy="4373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0E86EE-C3BE-88F8-7C3D-33CF822C4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704" y="0"/>
            <a:ext cx="3068085" cy="4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718A9-0F12-3F2C-7774-8D96C307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CC978-54A5-31D3-DF16-FF34B1AFC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43" y="0"/>
            <a:ext cx="2934601" cy="4170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D1A93-3D9A-0A60-19BE-415B44F8A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672" y="1"/>
            <a:ext cx="2917490" cy="417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836EEA-432E-640D-EB1F-DBFD83CCC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196" y="0"/>
            <a:ext cx="2942805" cy="4170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345F4C-F7DE-F7E3-29D4-216BE3ACE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6" y="1"/>
            <a:ext cx="2955462" cy="41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8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FEE37-0503-60B1-17FE-9DA23E79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3DEB-45D5-6642-F62E-84FA0AB7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The social care work force is 21% male, 79% female 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2756-B844-F8E4-C637-F5D4FB615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0B7F0F-D0DE-AFA5-5C7F-353604A05070}"/>
              </a:ext>
            </a:extLst>
          </p:cNvPr>
          <p:cNvSpPr/>
          <p:nvPr/>
        </p:nvSpPr>
        <p:spPr>
          <a:xfrm>
            <a:off x="14528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AC10D5-E856-917E-F0EC-8EB236820890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3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E210B-0D05-BC52-34F7-CCABBF2CA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48A4B2-85E5-5F87-5F74-9583751A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34" y="237579"/>
            <a:ext cx="10126465" cy="1191295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A84D98"/>
                </a:solidFill>
                <a:latin typeface="Arial Black" panose="020B0A04020102020204" pitchFamily="34" charset="0"/>
              </a:rPr>
              <a:t>You have 15 minutes to pair the ASC weekly job tasks/characteristics with the job title…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E4A69-2865-4D8E-8F77-CB0061C8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699" y="2423391"/>
            <a:ext cx="3120139" cy="4434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4C0C1-C983-13B2-DAA2-1F2FAEEC0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4440"/>
            <a:ext cx="3117517" cy="4463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D38C6-9414-BB68-D74D-E9741EBF6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666" y="2423391"/>
            <a:ext cx="3106301" cy="4434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A1636A-F3D6-D5DF-76D2-7467E0082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94440"/>
            <a:ext cx="3106301" cy="44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3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C9913-3846-11F1-0D90-90EBF0F54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DB384-DCA5-5400-714C-56533F2E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38"/>
          <a:stretch>
            <a:fillRect/>
          </a:stretch>
        </p:blipFill>
        <p:spPr>
          <a:xfrm>
            <a:off x="8994536" y="2435085"/>
            <a:ext cx="3197464" cy="4422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1BA28-B831-82F1-1C15-7D95DF811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584174"/>
            <a:ext cx="2999058" cy="4273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69301-A585-FF40-E248-B1F05BF77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513" y="2435087"/>
            <a:ext cx="3069529" cy="4422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414E8-BE59-AF60-D544-CA85F6468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13382"/>
            <a:ext cx="2905165" cy="41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7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C37FA-7127-0D2D-0792-69F973404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943F-4E8C-F5C4-A5A5-A548F7EF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95267"/>
            <a:ext cx="10515600" cy="2852738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A84D98"/>
                </a:solidFill>
                <a:latin typeface="Arial Black" panose="020B0A04020102020204" pitchFamily="34" charset="0"/>
              </a:rPr>
              <a:t>Time to reflect on working in Adult Social Care…</a:t>
            </a:r>
          </a:p>
        </p:txBody>
      </p:sp>
    </p:spTree>
    <p:extLst>
      <p:ext uri="{BB962C8B-B14F-4D97-AF65-F5344CB8AC3E}">
        <p14:creationId xmlns:p14="http://schemas.microsoft.com/office/powerpoint/2010/main" val="3628214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572B-A671-4071-8A76-84D415FD0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637" y="2615615"/>
            <a:ext cx="11134725" cy="1626769"/>
          </a:xfrm>
        </p:spPr>
        <p:txBody>
          <a:bodyPr lIns="91440" tIns="45720" rIns="91440" bIns="45720" anchor="t"/>
          <a:lstStyle/>
          <a:p>
            <a:pPr marL="0" indent="0" algn="ctr" rtl="0" fontAlgn="base">
              <a:buNone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Find out more about our projects, people and progress:</a:t>
            </a:r>
          </a:p>
          <a:p>
            <a:pPr algn="ctr" rtl="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75756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A84D97"/>
                </a:solidFill>
                <a:effectLst/>
                <a:latin typeface="Arial Black"/>
                <a:ea typeface="+mn-lt"/>
                <a:cs typeface="+mn-lt"/>
              </a:rPr>
              <a:t>https://</a:t>
            </a:r>
            <a:r>
              <a:rPr lang="en-US" sz="2400" dirty="0">
                <a:solidFill>
                  <a:srgbClr val="A84D97"/>
                </a:solidFill>
                <a:latin typeface="Arial Black"/>
                <a:ea typeface="+mn-lt"/>
                <a:cs typeface="+mn-lt"/>
              </a:rPr>
              <a:t>impact</a:t>
            </a:r>
            <a:r>
              <a:rPr lang="en-US" sz="2400" b="0" i="0" dirty="0">
                <a:solidFill>
                  <a:srgbClr val="A84D97"/>
                </a:solidFill>
                <a:effectLst/>
                <a:latin typeface="Arial Black"/>
                <a:ea typeface="+mn-lt"/>
                <a:cs typeface="+mn-lt"/>
              </a:rPr>
              <a:t>.bham.ac.uk/</a:t>
            </a:r>
            <a:endParaRPr lang="en-US" dirty="0"/>
          </a:p>
          <a:p>
            <a:pPr marL="0" indent="0" algn="ctr">
              <a:buNone/>
            </a:pPr>
            <a:endParaRPr lang="en-US" sz="2400" dirty="0">
              <a:solidFill>
                <a:srgbClr val="A84D97"/>
              </a:solidFill>
              <a:latin typeface="Arial Black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A84D97"/>
                </a:solidFill>
                <a:latin typeface="Arial Black"/>
                <a:cs typeface="Arial"/>
              </a:rPr>
              <a:t>@ImpAdultCare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0564-E33B-15D3-805F-B0A4E43C2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059C-F08A-D7CD-B70B-C3AAF04B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44% of adult social care workers are between 25-54 years-old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F2CD-B54D-D42F-9832-C0D52EF1D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A73037-A016-BD37-F853-D717D96C69A7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6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B3ADD-69EE-3460-FACB-5BF21E51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BE83-95E4-D0EB-B08D-701D7704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44% of adult social care workers are between 25-54 years-old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B5BC-CC48-86C5-8AA0-8B0B89BCC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EFD796-2EE7-3D01-6739-4646E0A5F382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2F0342-262F-9535-43E5-01E7EAD85F59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427862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776C6-9A1E-FCED-0371-A738BC30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B259-3D4D-C112-F7D8-07FE219C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44% of adult social care workers are between 25-54 years-old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59AAA-ACF7-DD5B-F042-DEE6B17C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11E835-6FD3-AC83-4D1A-02CC048D4086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2F91-05D0-88A0-F80B-F8AAF68A9E54}"/>
              </a:ext>
            </a:extLst>
          </p:cNvPr>
          <p:cNvSpPr txBox="1"/>
          <p:nvPr/>
        </p:nvSpPr>
        <p:spPr>
          <a:xfrm>
            <a:off x="1483360" y="482092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64% of adult social care workers are 25 – 54 compared to 48% of the general populations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D8B3E6-65CC-039D-831B-91DE9620071C}"/>
              </a:ext>
            </a:extLst>
          </p:cNvPr>
          <p:cNvSpPr/>
          <p:nvPr/>
        </p:nvSpPr>
        <p:spPr>
          <a:xfrm>
            <a:off x="71424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0B1DA2-CC55-6451-84AB-D23DF8D6D442}"/>
              </a:ext>
            </a:extLst>
          </p:cNvPr>
          <p:cNvCxnSpPr>
            <a:cxnSpLocks/>
          </p:cNvCxnSpPr>
          <p:nvPr/>
        </p:nvCxnSpPr>
        <p:spPr>
          <a:xfrm flipH="1">
            <a:off x="6233165" y="4236722"/>
            <a:ext cx="850901" cy="518160"/>
          </a:xfrm>
          <a:prstGeom prst="straightConnector1">
            <a:avLst/>
          </a:prstGeom>
          <a:ln>
            <a:solidFill>
              <a:srgbClr val="A84D98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6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EE889-1FC3-81C3-F91A-2DEED701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FE3E-FF43-6FE8-F552-559FA0DC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51% of adult care workers do not hold a social care qualification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5D7C-DA43-3918-FAF6-1771B2246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6E9120-89EE-5DD4-8CE5-C3820789A6B4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3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40417-FA1A-57C1-7F90-DBC7AA48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685B-7A6D-EAA3-20FF-739C589A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51% of adult care workers do not hold a social care qualification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D523-2CDD-7C80-C533-87E8C0369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E8E453-512D-2650-6854-B59AEBF59EAD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BDCE49-D3EF-84C6-07D6-99BE35354785}"/>
              </a:ext>
            </a:extLst>
          </p:cNvPr>
          <p:cNvSpPr/>
          <p:nvPr/>
        </p:nvSpPr>
        <p:spPr>
          <a:xfrm>
            <a:off x="1452881" y="2717803"/>
            <a:ext cx="3302000" cy="1920240"/>
          </a:xfrm>
          <a:prstGeom prst="ellipse">
            <a:avLst/>
          </a:prstGeom>
          <a:noFill/>
          <a:ln w="76200">
            <a:solidFill>
              <a:srgbClr val="A84D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35638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3AAE-35A3-909C-06C0-27CA9F2C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F4E6-A9FE-0F56-73D8-821CE9F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04434"/>
            <a:ext cx="10515600" cy="2475650"/>
          </a:xfrm>
        </p:spPr>
        <p:txBody>
          <a:bodyPr lIns="91440" tIns="45721" rIns="91440" bIns="45721" anchor="t"/>
          <a:lstStyle/>
          <a:p>
            <a:pPr algn="ctr"/>
            <a:r>
              <a:rPr lang="en-GB" dirty="0"/>
              <a:t>Care worker pay has decreased in the last 10 years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A69C1-2342-31EF-8CE9-EBEC1F3F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42" y="3362963"/>
            <a:ext cx="1143001" cy="629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/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True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18D757-547C-5E7B-FB7D-6988E8778C30}"/>
              </a:ext>
            </a:extLst>
          </p:cNvPr>
          <p:cNvSpPr txBox="1">
            <a:spLocks/>
          </p:cNvSpPr>
          <p:nvPr/>
        </p:nvSpPr>
        <p:spPr>
          <a:xfrm>
            <a:off x="8366765" y="3429003"/>
            <a:ext cx="1620519" cy="629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1" rIns="91440" bIns="4572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False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1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2e182d-f828-49d8-b225-823d95a6369c">
      <Terms xmlns="http://schemas.microsoft.com/office/infopath/2007/PartnerControls"/>
    </lcf76f155ced4ddcb4097134ff3c332f>
    <MediaLengthInSeconds xmlns="932e182d-f828-49d8-b225-823d95a6369c" xsi:nil="true"/>
    <TaxCatchAll xmlns="a246c91f-ae64-48a8-a946-abb5de09178e" xsi:nil="true"/>
    <SharedWithUsers xmlns="a246c91f-ae64-48a8-a946-abb5de09178e">
      <UserInfo>
        <DisplayName>Kelly Davidge</DisplayName>
        <AccountId>20</AccountId>
        <AccountType/>
      </UserInfo>
      <UserInfo>
        <DisplayName>Sophie Sinclair (Social Work and Social Care)</DisplayName>
        <AccountId>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2B5D162DEB743A6DCB42E4D80BDAB" ma:contentTypeVersion="17" ma:contentTypeDescription="Create a new document." ma:contentTypeScope="" ma:versionID="24b104b7753ea8994f9d9facdc76ed6f">
  <xsd:schema xmlns:xsd="http://www.w3.org/2001/XMLSchema" xmlns:xs="http://www.w3.org/2001/XMLSchema" xmlns:p="http://schemas.microsoft.com/office/2006/metadata/properties" xmlns:ns2="932e182d-f828-49d8-b225-823d95a6369c" xmlns:ns3="a246c91f-ae64-48a8-a946-abb5de09178e" targetNamespace="http://schemas.microsoft.com/office/2006/metadata/properties" ma:root="true" ma:fieldsID="11382b4627fff3283fdb34019f09364c" ns2:_="" ns3:_="">
    <xsd:import namespace="932e182d-f828-49d8-b225-823d95a6369c"/>
    <xsd:import namespace="a246c91f-ae64-48a8-a946-abb5de0917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e182d-f828-49d8-b225-823d95a63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7af76c-f141-45ca-ae1a-4959eb0cbd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6c91f-ae64-48a8-a946-abb5de091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3cbaec-dac5-40a4-91c0-7120ec1e53a7}" ma:internalName="TaxCatchAll" ma:showField="CatchAllData" ma:web="a246c91f-ae64-48a8-a946-abb5de091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38842-0CB3-4884-83E0-AD761D9B36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6004A7-8DBD-44EF-BA88-6CA2F4316B23}">
  <ds:schemaRefs>
    <ds:schemaRef ds:uri="932e182d-f828-49d8-b225-823d95a6369c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a246c91f-ae64-48a8-a946-abb5de09178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3F1239-82F0-4025-AA11-A35EFBECF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e182d-f828-49d8-b225-823d95a6369c"/>
    <ds:schemaRef ds:uri="a246c91f-ae64-48a8-a946-abb5de091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12887</TotalTime>
  <Words>547</Words>
  <Application>Microsoft Office PowerPoint</Application>
  <PresentationFormat>Widescreen</PresentationFormat>
  <Paragraphs>97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Arial</vt:lpstr>
      <vt:lpstr>Arial Black</vt:lpstr>
      <vt:lpstr>Calibri</vt:lpstr>
      <vt:lpstr>Office Theme</vt:lpstr>
      <vt:lpstr>Working in Social Care – True or false?</vt:lpstr>
      <vt:lpstr>The social care work force is 21% male, 79% female</vt:lpstr>
      <vt:lpstr>The social care work force is 21% male, 79% female </vt:lpstr>
      <vt:lpstr>44% of adult social care workers are between 25-54 years-old</vt:lpstr>
      <vt:lpstr>44% of adult social care workers are between 25-54 years-old</vt:lpstr>
      <vt:lpstr>44% of adult social care workers are between 25-54 years-old</vt:lpstr>
      <vt:lpstr>51% of adult care workers do not hold a social care qualification</vt:lpstr>
      <vt:lpstr>51% of adult care workers do not hold a social care qualification</vt:lpstr>
      <vt:lpstr>Care worker pay has decreased in the last 10 years</vt:lpstr>
      <vt:lpstr>Care worker pay has decreased in the last 10 years</vt:lpstr>
      <vt:lpstr>Care worker pay has decreased in the last 10 years</vt:lpstr>
      <vt:lpstr>In 2024, care workers were paid higher than the national living wage</vt:lpstr>
      <vt:lpstr>In 2024, care workers were paid higher than the national living wage</vt:lpstr>
      <vt:lpstr>In 2024, care workers were paid higher than the national living wage</vt:lpstr>
      <vt:lpstr>A registered nurse is paid more than a registered social worker</vt:lpstr>
      <vt:lpstr>A registered nurse is paid more than a registered social worker</vt:lpstr>
      <vt:lpstr>A registered nurse is paid more than a registered social worker</vt:lpstr>
      <vt:lpstr>Last year, 1.59 million people worked in the adult social care sector</vt:lpstr>
      <vt:lpstr>Last year, 1.59 million people worked in the adult social care sector</vt:lpstr>
      <vt:lpstr>Social workers make up 20% of the adult social care workforce</vt:lpstr>
      <vt:lpstr>Social workers make up 20% of the adult social care workforce</vt:lpstr>
      <vt:lpstr>Social workers make up 20% of the adult social care workforce</vt:lpstr>
      <vt:lpstr>10% of UK social worker jobs are vacant (the position is unfilled, but someone is needed)</vt:lpstr>
      <vt:lpstr>10% of UK social worker jobs are vacant (the position is unfilled, but someone is needed)</vt:lpstr>
      <vt:lpstr>Between 2022-2023, the adult social care workforce grew by 1%</vt:lpstr>
      <vt:lpstr>Between 2022-2023, the adult social care workforce grew by 1%</vt:lpstr>
      <vt:lpstr>Activity Time !  ASC who are they and what do they do?</vt:lpstr>
      <vt:lpstr>You have 15 minutes to work out what ASC job title they have…</vt:lpstr>
      <vt:lpstr>PowerPoint Presentation</vt:lpstr>
      <vt:lpstr>You have 15 minutes to pair the ASC weekly job tasks/characteristics with the job title…</vt:lpstr>
      <vt:lpstr>PowerPoint Presentation</vt:lpstr>
      <vt:lpstr>Time to reflect on working in Adult Social Care…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Kennedy (Social Work and Social Care)</dc:creator>
  <cp:lastModifiedBy>Bethany Jay (Social Work and Social Care)</cp:lastModifiedBy>
  <cp:revision>89</cp:revision>
  <cp:lastPrinted>2022-05-05T11:48:01Z</cp:lastPrinted>
  <dcterms:created xsi:type="dcterms:W3CDTF">2022-05-04T08:00:16Z</dcterms:created>
  <dcterms:modified xsi:type="dcterms:W3CDTF">2025-10-09T11:22:51Z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0x010100A232B5D162DEB743A6DCB42E4D80BDAB</vt:lpwstr>
  </property>
  <property fmtid="{D5CDD505-2E9C-101B-9397-08002B2CF9AE}" pid="3" name="MediaServiceImageTags">
    <vt:lpwstr/>
  </property>
  <property fmtid="{D5CDD505-2E9C-101B-9397-08002B2CF9AE}" pid="4" name="Order">
    <vt:r8>207900</vt:r8>
  </property>
  <property fmtid="{D5CDD505-2E9C-101B-9397-08002B2CF9AE}" pid="5" name="xd_Signature">
    <vt:bool>false</vt:bool>
  </property>
  <property fmtid="{D5CDD505-2E9C-101B-9397-08002B2CF9AE}" pid="6" name="SharedWithUsers">
    <vt:lpwstr>13;#Jon Glasby (Social Policy);#22;#Sophie Sinclair (Social Work and Social Care)</vt:lpwstr>
  </property>
  <property fmtid="{D5CDD505-2E9C-101B-9397-08002B2CF9AE}" pid="7" name="xd_ProgID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